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E1B-9F08-4E3F-BDF3-CA33762E210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294C-E667-496D-9EC8-F6DEC0CF2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E1B-9F08-4E3F-BDF3-CA33762E210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294C-E667-496D-9EC8-F6DEC0CF2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E1B-9F08-4E3F-BDF3-CA33762E210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294C-E667-496D-9EC8-F6DEC0CF2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E1B-9F08-4E3F-BDF3-CA33762E210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294C-E667-496D-9EC8-F6DEC0CF2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E1B-9F08-4E3F-BDF3-CA33762E210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294C-E667-496D-9EC8-F6DEC0CF2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E1B-9F08-4E3F-BDF3-CA33762E210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294C-E667-496D-9EC8-F6DEC0CF2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E1B-9F08-4E3F-BDF3-CA33762E210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294C-E667-496D-9EC8-F6DEC0CF2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E1B-9F08-4E3F-BDF3-CA33762E210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294C-E667-496D-9EC8-F6DEC0CF2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E1B-9F08-4E3F-BDF3-CA33762E210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294C-E667-496D-9EC8-F6DEC0CF2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E1B-9F08-4E3F-BDF3-CA33762E210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294C-E667-496D-9EC8-F6DEC0CF2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0E1B-9F08-4E3F-BDF3-CA33762E210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294C-E667-496D-9EC8-F6DEC0CF2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6000"/>
            <a:lum/>
          </a:blip>
          <a:srcRect/>
          <a:stretch>
            <a:fillRect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50E1B-9F08-4E3F-BDF3-CA33762E2106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C294C-E667-496D-9EC8-F6DEC0CF2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22 Stories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By: Jenny Nys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with Dad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1923 Douglas suffered from an emotional breakdown.</a:t>
            </a:r>
          </a:p>
          <a:p>
            <a:r>
              <a:rPr lang="en-US" dirty="0" smtClean="0"/>
              <a:t>Douglas was living with her dad and his second wife </a:t>
            </a:r>
            <a:r>
              <a:rPr lang="en-US" dirty="0" err="1" smtClean="0"/>
              <a:t>Lillias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Douglas was unhappy living with her father.</a:t>
            </a:r>
          </a:p>
          <a:p>
            <a:r>
              <a:rPr lang="en-US" dirty="0" smtClean="0"/>
              <a:t>One night her father found Douglas bed empty.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Leaving the Herald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Doctor diagnosed Douglas with nerve fatigued.</a:t>
            </a:r>
          </a:p>
          <a:p>
            <a:r>
              <a:rPr lang="en-US" dirty="0" smtClean="0"/>
              <a:t>Douglas left the Herald to go write fiction stories.</a:t>
            </a:r>
          </a:p>
          <a:p>
            <a:r>
              <a:rPr lang="en-US" dirty="0" smtClean="0"/>
              <a:t> Her first story was sold in 1924 to Black Mask.</a:t>
            </a:r>
          </a:p>
          <a:p>
            <a:r>
              <a:rPr lang="en-US" dirty="0" smtClean="0"/>
              <a:t>Douglas would use the Everglades in her stories.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 16 years Douglas published 57 stories.</a:t>
            </a:r>
          </a:p>
          <a:p>
            <a:pPr lvl="0"/>
            <a:r>
              <a:rPr lang="en-US" dirty="0"/>
              <a:t>When Douglas started out writing she got paid $ 500 for each story.  At one point her pay for her stories was $1200.</a:t>
            </a:r>
          </a:p>
          <a:p>
            <a:r>
              <a:rPr lang="en-US" dirty="0" smtClean="0"/>
              <a:t>She bought land from Henry and Bertha Schulz. Also so did some of her friends.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Douglas hires George Hyde to build her house.</a:t>
            </a:r>
          </a:p>
          <a:p>
            <a:r>
              <a:rPr lang="en-US" dirty="0" smtClean="0"/>
              <a:t>Douglas house was very open.</a:t>
            </a:r>
          </a:p>
          <a:p>
            <a:r>
              <a:rPr lang="en-US" dirty="0" smtClean="0"/>
              <a:t>In 1926 the house was hit by a hurricane and it held up. $ 250 dollars was the insurance settlement for the repairs on her house.</a:t>
            </a:r>
          </a:p>
          <a:p>
            <a:r>
              <a:rPr lang="en-US" dirty="0" smtClean="0"/>
              <a:t>Her house was way in off the road and this gave her privacy for her writings.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first year living the house, 20 serialized novels and 437 short stories were published.</a:t>
            </a:r>
          </a:p>
          <a:p>
            <a:r>
              <a:rPr lang="en-US" dirty="0" smtClean="0"/>
              <a:t>Two of her stories were selected for publication in O. Henry Memorial Award collections. </a:t>
            </a:r>
          </a:p>
          <a:p>
            <a:pPr lvl="0"/>
            <a:r>
              <a:rPr lang="en-US" dirty="0"/>
              <a:t>A few years later it won another recognition but this time it was for the play.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Stories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1977 Wellesley College officials presented her with alumni award for nature writing.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This whole chapter was on Douglas stories and as you can see she wrote a lot of stories. This chapter has mostly passages from her stories. Every thing in Douglas life has shaped her writing. </a:t>
            </a:r>
            <a:endParaRPr lang="en-US" dirty="0"/>
          </a:p>
          <a:p>
            <a:r>
              <a:rPr lang="en-US" dirty="0" smtClean="0"/>
              <a:t>South Florida she believed, not only provided material for her but inspired people to be creative.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332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22 Stories</vt:lpstr>
      <vt:lpstr>Living with Dad</vt:lpstr>
      <vt:lpstr>Leaving the Herald</vt:lpstr>
      <vt:lpstr>Stories</vt:lpstr>
      <vt:lpstr>The House</vt:lpstr>
      <vt:lpstr>More Stories</vt:lpstr>
      <vt:lpstr>More Stories Cont.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22 Stories</dc:title>
  <dc:creator> </dc:creator>
  <cp:lastModifiedBy>la1</cp:lastModifiedBy>
  <cp:revision>1</cp:revision>
  <dcterms:created xsi:type="dcterms:W3CDTF">2010-06-10T02:42:38Z</dcterms:created>
  <dcterms:modified xsi:type="dcterms:W3CDTF">2010-06-10T13:32:56Z</dcterms:modified>
</cp:coreProperties>
</file>