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90" autoAdjust="0"/>
  </p:normalViewPr>
  <p:slideViewPr>
    <p:cSldViewPr>
      <p:cViewPr varScale="1">
        <p:scale>
          <a:sx n="55" d="100"/>
          <a:sy n="55" d="100"/>
        </p:scale>
        <p:origin x="-9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C361F-0846-4D4A-AA0E-1DFA4B345370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6C707-8EB0-4257-9A75-820AD1849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C707-8EB0-4257-9A75-820AD18492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C5E4-D6EA-402E-A841-8C745502695E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95CE-394F-4B3B-B1D2-7CBE659E48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C5E4-D6EA-402E-A841-8C745502695E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95CE-394F-4B3B-B1D2-7CBE659E48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C5E4-D6EA-402E-A841-8C745502695E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95CE-394F-4B3B-B1D2-7CBE659E48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C5E4-D6EA-402E-A841-8C745502695E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95CE-394F-4B3B-B1D2-7CBE659E48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C5E4-D6EA-402E-A841-8C745502695E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95CE-394F-4B3B-B1D2-7CBE659E48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C5E4-D6EA-402E-A841-8C745502695E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95CE-394F-4B3B-B1D2-7CBE659E48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C5E4-D6EA-402E-A841-8C745502695E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95CE-394F-4B3B-B1D2-7CBE659E48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C5E4-D6EA-402E-A841-8C745502695E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95CE-394F-4B3B-B1D2-7CBE659E48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C5E4-D6EA-402E-A841-8C745502695E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95CE-394F-4B3B-B1D2-7CBE659E48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C5E4-D6EA-402E-A841-8C745502695E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95CE-394F-4B3B-B1D2-7CBE659E48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C5E4-D6EA-402E-A841-8C745502695E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95CE-394F-4B3B-B1D2-7CBE659E48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FC5E4-D6EA-402E-A841-8C745502695E}" type="datetimeFigureOut">
              <a:rPr lang="en-US" smtClean="0"/>
              <a:pPr/>
              <a:t>6/10/2010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095CE-394F-4B3B-B1D2-7CBE659E48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Eras Demi ITC" pitchFamily="34" charset="0"/>
              </a:rPr>
              <a:t>An Everglades Providence:</a:t>
            </a:r>
            <a:br>
              <a:rPr lang="en-US" dirty="0" smtClean="0">
                <a:latin typeface="Eras Demi ITC" pitchFamily="34" charset="0"/>
              </a:rPr>
            </a:br>
            <a:r>
              <a:rPr lang="en-US" dirty="0" smtClean="0">
                <a:latin typeface="Eras Demi ITC" pitchFamily="34" charset="0"/>
              </a:rPr>
              <a:t>Marjory Stoneman Douglas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  <a:latin typeface="Eras Demi ITC" pitchFamily="34" charset="0"/>
                <a:ea typeface="Batang" pitchFamily="18" charset="-127"/>
                <a:cs typeface="Aharoni" pitchFamily="2" charset="-79"/>
              </a:rPr>
              <a:t>Hurricanes</a:t>
            </a:r>
          </a:p>
          <a:p>
            <a:r>
              <a:rPr lang="en-US" sz="4800" b="1" dirty="0" smtClean="0">
                <a:solidFill>
                  <a:srgbClr val="00B050"/>
                </a:solidFill>
                <a:latin typeface="Eras Demi ITC" pitchFamily="34" charset="0"/>
                <a:ea typeface="Batang" pitchFamily="18" charset="-127"/>
                <a:cs typeface="Aharoni" pitchFamily="2" charset="-79"/>
              </a:rPr>
              <a:t>Chapter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800600"/>
            <a:ext cx="5638800" cy="642938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Bookman Old Style" pitchFamily="18" charset="0"/>
              </a:rPr>
              <a:t>Hurricane of 1926</a:t>
            </a:r>
            <a:endParaRPr lang="en-US" sz="4400" dirty="0">
              <a:latin typeface="Bookman Old Style" pitchFamily="18" charset="0"/>
            </a:endParaRPr>
          </a:p>
        </p:txBody>
      </p:sp>
      <p:pic>
        <p:nvPicPr>
          <p:cNvPr id="5" name="Picture Placeholder 4" descr="1926_hurricane_400x400_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830" b="283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Bookman Old Style" pitchFamily="18" charset="0"/>
              </a:rPr>
              <a:t>Miami Beach</a:t>
            </a:r>
            <a:endParaRPr lang="en-US" sz="4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Eras Demi ITC" pitchFamily="34" charset="0"/>
                <a:ea typeface="Batang" pitchFamily="18" charset="-127"/>
              </a:rPr>
              <a:t>1926 Hurricane</a:t>
            </a:r>
            <a:endParaRPr lang="en-US" sz="4800" dirty="0">
              <a:latin typeface="Eras Demi ITC" pitchFamily="34" charset="0"/>
              <a:ea typeface="Batang" pitchFamily="18" charset="-127"/>
            </a:endParaRPr>
          </a:p>
        </p:txBody>
      </p:sp>
      <p:pic>
        <p:nvPicPr>
          <p:cNvPr id="5" name="Picture Placeholder 4" descr="1926_hurricane-12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53" b="195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Marjory Stoneman Douglas and Fred W. Gray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The 1926 Hurricane</a:t>
            </a:r>
            <a:endParaRPr lang="en-US" sz="4800" dirty="0"/>
          </a:p>
        </p:txBody>
      </p:sp>
      <p:pic>
        <p:nvPicPr>
          <p:cNvPr id="5" name="Picture Placeholder 4" descr="fred_sep0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702" b="1370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Left 150 dead and 25,000 homeless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opperplate Gothic Bold" pitchFamily="34" charset="0"/>
              </a:rPr>
              <a:t>Hurricanes</a:t>
            </a:r>
            <a:endParaRPr lang="en-US" sz="5400" dirty="0">
              <a:latin typeface="Copperplate Gothic Bold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4000" b="1" dirty="0" smtClean="0">
                <a:latin typeface="Bradley Hand ITC" pitchFamily="66" charset="0"/>
              </a:rPr>
              <a:t>Marjory Stoneman Douglas wrote </a:t>
            </a:r>
            <a:r>
              <a:rPr lang="en-US" sz="4000" b="1" i="1" dirty="0" smtClean="0">
                <a:latin typeface="Bradley Hand ITC" pitchFamily="66" charset="0"/>
              </a:rPr>
              <a:t>Hurricane, </a:t>
            </a:r>
            <a:r>
              <a:rPr lang="en-US" sz="4000" b="1" dirty="0" smtClean="0">
                <a:latin typeface="Bradley Hand ITC" pitchFamily="66" charset="0"/>
              </a:rPr>
              <a:t>a 400-page book</a:t>
            </a:r>
          </a:p>
          <a:p>
            <a:r>
              <a:rPr lang="en-US" sz="4000" b="1" dirty="0" smtClean="0">
                <a:latin typeface="Bradley Hand ITC" pitchFamily="66" charset="0"/>
              </a:rPr>
              <a:t>Between 1900 and 1998 (the year of Douglas’s death), 57 hurricanes stormed the state of Florida</a:t>
            </a:r>
          </a:p>
          <a:p>
            <a:r>
              <a:rPr lang="en-US" sz="4000" b="1" dirty="0" smtClean="0">
                <a:latin typeface="Bradley Hand ITC" pitchFamily="66" charset="0"/>
              </a:rPr>
              <a:t>Florida lay in the path of 40% of all hurricanes</a:t>
            </a:r>
            <a:endParaRPr lang="en-US" sz="4000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Lucida Sans Unicode" pitchFamily="34" charset="0"/>
                <a:cs typeface="Lucida Sans Unicode" pitchFamily="34" charset="0"/>
              </a:rPr>
              <a:t>Hurricane of 1928</a:t>
            </a:r>
            <a:endParaRPr lang="en-US" sz="4000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7" name="Picture Placeholder 6" descr="1928_Okeechobee_hurricane_track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789" r="8789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752600" y="5334000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Devastated Lake Okeechobee and The Everglades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Hurricane of 1928</a:t>
            </a:r>
            <a:endParaRPr lang="en-US" sz="4000" dirty="0"/>
          </a:p>
        </p:txBody>
      </p:sp>
      <p:pic>
        <p:nvPicPr>
          <p:cNvPr id="8" name="Picture Placeholder 7" descr="npw-histcut-0330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2794" r="12794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752600" y="5410200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“Dis town is full uh trouble and compellment”</a:t>
            </a:r>
            <a:endParaRPr lang="en-US" sz="20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sz="2000" b="1" i="1" dirty="0" smtClean="0">
                <a:solidFill>
                  <a:srgbClr val="002060"/>
                </a:solidFill>
              </a:rPr>
              <a:t>Tea Cake in Hurston’s “Their Eyes Were Watching God”</a:t>
            </a:r>
            <a:endParaRPr lang="en-US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Marjory Stoneman Douglas</a:t>
            </a:r>
            <a:endParaRPr lang="en-US" sz="3200" dirty="0"/>
          </a:p>
        </p:txBody>
      </p:sp>
      <p:pic>
        <p:nvPicPr>
          <p:cNvPr id="5" name="Picture Placeholder 4" descr="marjor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907" r="7907"/>
          <a:stretch>
            <a:fillRect/>
          </a:stretch>
        </p:blipFill>
        <p:spPr>
          <a:xfrm>
            <a:off x="1828800" y="457200"/>
            <a:ext cx="5486400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“It is time to realize what part these astonishing storms have played in all our history…”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126</Words>
  <Application>Microsoft Office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 Everglades Providence: Marjory Stoneman Douglas</vt:lpstr>
      <vt:lpstr>Hurricane of 1926</vt:lpstr>
      <vt:lpstr>1926 Hurricane</vt:lpstr>
      <vt:lpstr>The 1926 Hurricane</vt:lpstr>
      <vt:lpstr>Hurricanes</vt:lpstr>
      <vt:lpstr>Hurricane of 1928</vt:lpstr>
      <vt:lpstr>The Hurricane of 1928</vt:lpstr>
      <vt:lpstr>Marjory Stoneman Douglas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Everglades Providence: Marjory Stoneman Douglas</dc:title>
  <dc:creator>sabraokelly</dc:creator>
  <cp:lastModifiedBy>la1</cp:lastModifiedBy>
  <cp:revision>9</cp:revision>
  <dcterms:created xsi:type="dcterms:W3CDTF">2009-06-10T10:08:43Z</dcterms:created>
  <dcterms:modified xsi:type="dcterms:W3CDTF">2010-06-10T13:31:45Z</dcterms:modified>
</cp:coreProperties>
</file>