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youtube.com/watch?v=LThD0FMvTFU&amp;feature=PlayList&amp;p=21057EC36EB5B61D&amp;playnext=1&amp;playnext_from=PL&amp;index=19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Lasers: The Military’s New Toy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Bethany Ahnert</a:t>
            </a:r>
          </a:p>
          <a:p>
            <a:r>
              <a:rPr lang="en-US" dirty="0" smtClean="0"/>
              <a:t>April 7, 2009</a:t>
            </a:r>
          </a:p>
          <a:p>
            <a:r>
              <a:rPr lang="en-US" dirty="0" smtClean="0"/>
              <a:t>Issues in Science and Technology</a:t>
            </a:r>
          </a:p>
          <a:p>
            <a:r>
              <a:rPr lang="en-US" dirty="0" smtClean="0"/>
              <a:t>Spring 2009 CRN 11119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3657600" cy="45259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The Airborne laser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3.8 billion dollars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3352800"/>
            <a:ext cx="3657600" cy="3001963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The 100 kilowatt blaster 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cost 100mil and will take about 4 years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5" name="Picture 4" descr="fu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0200" y="762000"/>
            <a:ext cx="3429000" cy="2271713"/>
          </a:xfrm>
          <a:prstGeom prst="rect">
            <a:avLst/>
          </a:prstGeom>
        </p:spPr>
      </p:pic>
      <p:pic>
        <p:nvPicPr>
          <p:cNvPr id="6" name="Picture 5" descr="Airborne_Laser_01_270x40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2819400"/>
            <a:ext cx="2667000" cy="3525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Lasers Good or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Lasers are a fun and interesting technology, but is it safe for military use?</a:t>
            </a:r>
          </a:p>
          <a:p>
            <a:r>
              <a:rPr lang="en-US" dirty="0" smtClean="0"/>
              <a:t>Good for missile defense</a:t>
            </a:r>
          </a:p>
          <a:p>
            <a:r>
              <a:rPr lang="en-US" dirty="0" smtClean="0"/>
              <a:t>Bad for attacking cities</a:t>
            </a:r>
          </a:p>
          <a:p>
            <a:r>
              <a:rPr lang="en-US" dirty="0" smtClean="0"/>
              <a:t>New and better technologies come with great responsibilities</a:t>
            </a:r>
            <a:endParaRPr lang="en-US" dirty="0"/>
          </a:p>
        </p:txBody>
      </p:sp>
      <p:pic>
        <p:nvPicPr>
          <p:cNvPr id="5" name="Content Placeholder 4" descr="lase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114800" y="1295400"/>
            <a:ext cx="4647580" cy="51109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3200400" cy="730250"/>
          </a:xfrm>
        </p:spPr>
        <p:txBody>
          <a:bodyPr>
            <a:noAutofit/>
          </a:bodyPr>
          <a:lstStyle/>
          <a:p>
            <a:r>
              <a:rPr lang="en-US" sz="5400" dirty="0" smtClean="0"/>
              <a:t>LASERS?</a:t>
            </a:r>
            <a:endParaRPr lang="en-US" sz="5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52400" y="1905000"/>
            <a:ext cx="4038600" cy="2590800"/>
          </a:xfrm>
        </p:spPr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sz="2000" dirty="0" smtClean="0"/>
              <a:t>I have one simple request. And that is to have sharks with </a:t>
            </a:r>
            <a:r>
              <a:rPr lang="en-US" sz="2000" dirty="0" err="1" smtClean="0"/>
              <a:t>frickin</a:t>
            </a:r>
            <a:r>
              <a:rPr lang="en-US" sz="2000" dirty="0" smtClean="0"/>
              <a:t>' laser beams attached to their heads!” said by Dr. Evil found in the Austin Powers movie International Man of Mystery</a:t>
            </a:r>
            <a:endParaRPr lang="en-US" sz="2000" dirty="0"/>
          </a:p>
        </p:txBody>
      </p:sp>
      <p:pic>
        <p:nvPicPr>
          <p:cNvPr id="5" name="Content Placeholder 4" descr="dr-evil-photo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029200" y="1219200"/>
            <a:ext cx="3477969" cy="2667000"/>
          </a:xfrm>
        </p:spPr>
      </p:pic>
      <p:pic>
        <p:nvPicPr>
          <p:cNvPr id="6" name="Picture 5" descr="shark with laser bea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4191000"/>
            <a:ext cx="3060586" cy="2038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Lasers Are….</a:t>
            </a:r>
            <a:endParaRPr lang="en-US" dirty="0"/>
          </a:p>
        </p:txBody>
      </p:sp>
      <p:pic>
        <p:nvPicPr>
          <p:cNvPr id="5" name="Content Placeholder 4" descr="typical laser.g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42311" y="1600200"/>
            <a:ext cx="3087377" cy="4525963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66FF66"/>
                </a:solidFill>
              </a:rPr>
              <a:t>Lasers are monochromatic waves of light meaning one color, and that the lights combine in a coherent fashion, which create a good amount of energy</a:t>
            </a:r>
          </a:p>
          <a:p>
            <a:r>
              <a:rPr lang="en-US" dirty="0" smtClean="0">
                <a:solidFill>
                  <a:srgbClr val="66FF66"/>
                </a:solidFill>
              </a:rPr>
              <a:t>Atoms heat up to create photons then the photons are directed in one location to create lots of energy</a:t>
            </a:r>
            <a:endParaRPr lang="en-US" dirty="0">
              <a:solidFill>
                <a:srgbClr val="66FF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Uses of Lasers in everyday life</a:t>
            </a:r>
            <a:endParaRPr lang="en-US" dirty="0"/>
          </a:p>
        </p:txBody>
      </p:sp>
      <p:pic>
        <p:nvPicPr>
          <p:cNvPr id="6" name="Content Placeholder 5" descr="cdplayerlaserdiode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0" y="3124200"/>
            <a:ext cx="1905000" cy="1472045"/>
          </a:xfrm>
        </p:spPr>
      </p:pic>
      <p:pic>
        <p:nvPicPr>
          <p:cNvPr id="5" name="Content Placeholder 4" descr="Laser-025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1295400"/>
            <a:ext cx="2057400" cy="1545336"/>
          </a:xfrm>
        </p:spPr>
      </p:pic>
      <p:pic>
        <p:nvPicPr>
          <p:cNvPr id="7" name="Picture 6" descr="LaserEye-RG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0" y="4648200"/>
            <a:ext cx="2011680" cy="15087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4800" y="1524000"/>
            <a:ext cx="373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B0F0"/>
                </a:solidFill>
              </a:rPr>
              <a:t> Lasers are found in almost all places in today’s society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B0F0"/>
                </a:solidFill>
              </a:rPr>
              <a:t> Found in the grocery store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B0F0"/>
                </a:solidFill>
              </a:rPr>
              <a:t> In computers and CD players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B0F0"/>
                </a:solidFill>
              </a:rPr>
              <a:t> Laser eye surgery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Connecting the U.S. Military with Lasers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the 1940’s the U.S. was attacked with missiles and started the search for a good missile defense system</a:t>
            </a:r>
          </a:p>
          <a:p>
            <a:r>
              <a:rPr lang="en-US" dirty="0" smtClean="0"/>
              <a:t>Ronald Reagan introduced the “Star Wars project” in the 1980’s</a:t>
            </a:r>
          </a:p>
          <a:p>
            <a:r>
              <a:rPr lang="en-US" dirty="0" smtClean="0"/>
              <a:t>Research and development is still in progress</a:t>
            </a:r>
            <a:endParaRPr lang="en-US" dirty="0"/>
          </a:p>
        </p:txBody>
      </p:sp>
      <p:pic>
        <p:nvPicPr>
          <p:cNvPr id="5" name="Content Placeholder 4" descr="reaga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19600" y="1066800"/>
            <a:ext cx="4267200" cy="561848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Laser stuff in Military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66FF66"/>
                </a:solidFill>
              </a:rPr>
              <a:t>THEL</a:t>
            </a:r>
          </a:p>
          <a:p>
            <a:r>
              <a:rPr lang="en-US" dirty="0" smtClean="0">
                <a:solidFill>
                  <a:srgbClr val="66FF66"/>
                </a:solidFill>
              </a:rPr>
              <a:t>MTHEL</a:t>
            </a:r>
          </a:p>
          <a:p>
            <a:r>
              <a:rPr lang="en-US" dirty="0" smtClean="0">
                <a:solidFill>
                  <a:srgbClr val="66FF66"/>
                </a:solidFill>
              </a:rPr>
              <a:t>Ray guns</a:t>
            </a:r>
          </a:p>
          <a:p>
            <a:r>
              <a:rPr lang="en-US" dirty="0" smtClean="0">
                <a:solidFill>
                  <a:srgbClr val="66FF66"/>
                </a:solidFill>
              </a:rPr>
              <a:t>Infrared Pain beam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66FF66"/>
                </a:solidFill>
                <a:hlinkClick r:id="rId2"/>
              </a:rPr>
              <a:t>http://www.youtube.com/watch?v=LThD0FMvTFU&amp;feature=PlayList&amp;p=21057EC36EB5B61D&amp;playnext=1&amp;playnext_from=PL&amp;index=19</a:t>
            </a:r>
            <a:r>
              <a:rPr lang="en-US" dirty="0" smtClean="0">
                <a:solidFill>
                  <a:srgbClr val="66FF66"/>
                </a:solidFill>
              </a:rPr>
              <a:t> </a:t>
            </a:r>
            <a:endParaRPr lang="en-US" dirty="0">
              <a:solidFill>
                <a:srgbClr val="66FF66"/>
              </a:solidFill>
            </a:endParaRPr>
          </a:p>
        </p:txBody>
      </p:sp>
      <p:pic>
        <p:nvPicPr>
          <p:cNvPr id="5" name="Content Placeholder 4" descr="THEL1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81600" y="1219200"/>
            <a:ext cx="3268654" cy="2196535"/>
          </a:xfrm>
        </p:spPr>
      </p:pic>
      <p:pic>
        <p:nvPicPr>
          <p:cNvPr id="6" name="Picture 5" descr="ray_gu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3505200"/>
            <a:ext cx="2152650" cy="2690813"/>
          </a:xfrm>
          <a:prstGeom prst="rect">
            <a:avLst/>
          </a:prstGeom>
        </p:spPr>
      </p:pic>
      <p:pic>
        <p:nvPicPr>
          <p:cNvPr id="7" name="Picture 6" descr="laser_weapo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8600" y="4648200"/>
            <a:ext cx="2016649" cy="13763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White Sands New Mexico</a:t>
            </a:r>
            <a:endParaRPr lang="en-US" dirty="0"/>
          </a:p>
        </p:txBody>
      </p:sp>
      <p:pic>
        <p:nvPicPr>
          <p:cNvPr id="5" name="Content Placeholder 4" descr="white sands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1371600"/>
            <a:ext cx="3657600" cy="4210653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The Centurion Demonstrator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Fry enemy mortars before it gets to its destination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Very precise so can be used in heavily populated areas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Currently doing tests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of lasers in military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New development </a:t>
            </a:r>
          </a:p>
          <a:p>
            <a:r>
              <a:rPr lang="en-US" dirty="0" smtClean="0"/>
              <a:t>Have the newest technological advantage</a:t>
            </a:r>
          </a:p>
          <a:p>
            <a:r>
              <a:rPr lang="en-US" dirty="0" smtClean="0"/>
              <a:t>Can be safer because it can be precise</a:t>
            </a:r>
          </a:p>
          <a:p>
            <a:r>
              <a:rPr lang="en-US" dirty="0" smtClean="0"/>
              <a:t>Defend against missiles, mortars, and rockets</a:t>
            </a:r>
            <a:endParaRPr lang="en-US" dirty="0"/>
          </a:p>
        </p:txBody>
      </p:sp>
      <p:pic>
        <p:nvPicPr>
          <p:cNvPr id="1026" name="Picture 2" descr="projectory of laser to missi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1614" y="1981200"/>
            <a:ext cx="5191782" cy="32439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 of lasers in the military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6FF66"/>
                </a:solidFill>
              </a:rPr>
              <a:t>Costs</a:t>
            </a:r>
          </a:p>
          <a:p>
            <a:pPr lvl="1"/>
            <a:r>
              <a:rPr lang="en-US" dirty="0" smtClean="0">
                <a:solidFill>
                  <a:srgbClr val="66FF66"/>
                </a:solidFill>
              </a:rPr>
              <a:t>Department of defense estimates of the High energy Laser Test Facility</a:t>
            </a:r>
          </a:p>
          <a:p>
            <a:pPr lvl="2"/>
            <a:r>
              <a:rPr lang="en-US" dirty="0" smtClean="0">
                <a:solidFill>
                  <a:srgbClr val="66FF66"/>
                </a:solidFill>
              </a:rPr>
              <a:t>2007:16,135,000</a:t>
            </a:r>
          </a:p>
          <a:p>
            <a:pPr lvl="2"/>
            <a:r>
              <a:rPr lang="en-US" dirty="0" smtClean="0">
                <a:solidFill>
                  <a:srgbClr val="66FF66"/>
                </a:solidFill>
              </a:rPr>
              <a:t>2008: 8,746,000</a:t>
            </a:r>
          </a:p>
          <a:p>
            <a:pPr lvl="2"/>
            <a:r>
              <a:rPr lang="en-US" dirty="0" smtClean="0">
                <a:solidFill>
                  <a:srgbClr val="66FF66"/>
                </a:solidFill>
              </a:rPr>
              <a:t>2009: 2,835,000</a:t>
            </a:r>
          </a:p>
          <a:p>
            <a:pPr lvl="2"/>
            <a:r>
              <a:rPr lang="en-US" dirty="0" smtClean="0">
                <a:solidFill>
                  <a:srgbClr val="66FF66"/>
                </a:solidFill>
              </a:rPr>
              <a:t>2010: 2,874,000</a:t>
            </a:r>
          </a:p>
          <a:p>
            <a:pPr lvl="2"/>
            <a:r>
              <a:rPr lang="en-US" dirty="0" smtClean="0">
                <a:solidFill>
                  <a:srgbClr val="66FF66"/>
                </a:solidFill>
              </a:rPr>
              <a:t>2011: 1,911,000</a:t>
            </a:r>
            <a:endParaRPr lang="en-US" dirty="0">
              <a:solidFill>
                <a:srgbClr val="66FF66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66FF66"/>
                </a:solidFill>
              </a:rPr>
              <a:t>Ethical issues</a:t>
            </a:r>
          </a:p>
          <a:p>
            <a:pPr lvl="1"/>
            <a:r>
              <a:rPr lang="en-US" dirty="0" smtClean="0">
                <a:solidFill>
                  <a:srgbClr val="66FF66"/>
                </a:solidFill>
              </a:rPr>
              <a:t>If you don’t die from a laser attack you can become blind</a:t>
            </a:r>
          </a:p>
          <a:p>
            <a:pPr lvl="1"/>
            <a:r>
              <a:rPr lang="en-US" dirty="0" smtClean="0">
                <a:solidFill>
                  <a:srgbClr val="66FF66"/>
                </a:solidFill>
              </a:rPr>
              <a:t>People may think it is just a game or a movie so won’t feel bad about </a:t>
            </a:r>
            <a:r>
              <a:rPr lang="en-US" dirty="0" err="1" smtClean="0">
                <a:solidFill>
                  <a:srgbClr val="66FF66"/>
                </a:solidFill>
              </a:rPr>
              <a:t>lasering</a:t>
            </a:r>
            <a:r>
              <a:rPr lang="en-US" dirty="0" smtClean="0">
                <a:solidFill>
                  <a:srgbClr val="66FF66"/>
                </a:solidFill>
              </a:rPr>
              <a:t> a city or person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97</TotalTime>
  <Words>386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Technic</vt:lpstr>
      <vt:lpstr>Lasers: The Military’s New Toy</vt:lpstr>
      <vt:lpstr>LASERS?</vt:lpstr>
      <vt:lpstr>Lasers Are….</vt:lpstr>
      <vt:lpstr>Uses of Lasers in everyday life</vt:lpstr>
      <vt:lpstr>Connecting the U.S. Military with Lasers</vt:lpstr>
      <vt:lpstr>The Laser stuff in Military </vt:lpstr>
      <vt:lpstr>White Sands New Mexico</vt:lpstr>
      <vt:lpstr>Pros of lasers in military</vt:lpstr>
      <vt:lpstr>Cons of lasers in the military</vt:lpstr>
      <vt:lpstr>Future…</vt:lpstr>
      <vt:lpstr>Lasers Good or Bad?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Lasers: The Military’s New Toy</dc:title>
  <dc:creator>Bethy</dc:creator>
  <cp:lastModifiedBy>ndemers</cp:lastModifiedBy>
  <cp:revision>17</cp:revision>
  <dcterms:created xsi:type="dcterms:W3CDTF">2006-08-16T00:00:00Z</dcterms:created>
  <dcterms:modified xsi:type="dcterms:W3CDTF">2009-04-07T16:19:21Z</dcterms:modified>
</cp:coreProperties>
</file>