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95B12-ABC2-4198-ADBF-AC4B89EAD3A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37EFE-C1BB-433F-91BC-61F273938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7EFE-C1BB-433F-91BC-61F273938A1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9D48-D695-47C1-8CCA-04269709DBD3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F2DD-46E3-4907-9FC9-1BC57EF165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9D48-D695-47C1-8CCA-04269709DBD3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F2DD-46E3-4907-9FC9-1BC57EF165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9D48-D695-47C1-8CCA-04269709DBD3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F2DD-46E3-4907-9FC9-1BC57EF165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9D48-D695-47C1-8CCA-04269709DBD3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F2DD-46E3-4907-9FC9-1BC57EF165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9D48-D695-47C1-8CCA-04269709DBD3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F2DD-46E3-4907-9FC9-1BC57EF165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9D48-D695-47C1-8CCA-04269709DBD3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F2DD-46E3-4907-9FC9-1BC57EF165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9D48-D695-47C1-8CCA-04269709DBD3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F2DD-46E3-4907-9FC9-1BC57EF165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9D48-D695-47C1-8CCA-04269709DBD3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F2DD-46E3-4907-9FC9-1BC57EF165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9D48-D695-47C1-8CCA-04269709DBD3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F2DD-46E3-4907-9FC9-1BC57EF165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9D48-D695-47C1-8CCA-04269709DBD3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F2DD-46E3-4907-9FC9-1BC57EF165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9D48-D695-47C1-8CCA-04269709DBD3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F2DD-46E3-4907-9FC9-1BC57EF165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B9D48-D695-47C1-8CCA-04269709DBD3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5F2DD-46E3-4907-9FC9-1BC57EF165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smtClean="0"/>
              <a:t>Chapter 32: Regionalism and Environmentalism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6400800"/>
            <a:ext cx="6400800" cy="457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Mary Holt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199" y="1905000"/>
            <a:ext cx="6743493" cy="4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24000"/>
            <a:ext cx="3305175" cy="464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3000" y="2286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Governor Askew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371600"/>
            <a:ext cx="4495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Corporate income tax, moratorium on death penalty, racially integrate schools, blacks and women’s rights, &amp; a prioritization of environmental protection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Pushed for a new environmental agency (EPA)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Relied on public 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Richard Stone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Letter gone public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Conservationist of the Year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0" y="1600200"/>
            <a:ext cx="3124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Dade county urbanized more than 60%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Chloroform in the water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Drought in Miami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“One of the most important conferences in Florida” 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Too much or too little water 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2286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The Fall of Miami</a:t>
            </a:r>
            <a:endParaRPr lang="en-US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527685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286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River of Grass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219200"/>
            <a:ext cx="3124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</a:t>
            </a:r>
            <a:r>
              <a:rPr lang="en-US" sz="2000" dirty="0" err="1" smtClean="0"/>
              <a:t>Areson</a:t>
            </a:r>
            <a:r>
              <a:rPr lang="en-US" sz="2000" dirty="0" smtClean="0"/>
              <a:t> – friend and activist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Recommended replacing Flood Control District with regional water-management district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Askew signed Florida Water Resources Act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The Everglades could never be whole again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Plume hunting era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447800"/>
            <a:ext cx="573405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286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Shrinking Water Supply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0" y="1600200"/>
            <a:ext cx="2895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Walt Disney World 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49% of fresh surface water lost, 51% impaired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Developers making land from water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Illegal dredging projects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Tax on non-reusable containers  </a:t>
            </a: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5715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286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Earth Day!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524000"/>
            <a:ext cx="3276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April 22, 1970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Protests, Parades, Cleanup rallies, Tree-planting campaigns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Big Cypress Preserve – 25 hundred sq. miles of everglades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Golden Gate Estates grew on western area of preserve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Askew kept development off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905000"/>
            <a:ext cx="529652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Sellers to Land Purchasers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86400" y="1828800"/>
            <a:ext cx="350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Douglas went to Tallahassee to lobby for the bill- $40 million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Fire in Big Cypress resulted in $116.9 million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Largest private land purchase in National Park history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Indians, hunters, and oil companies could not be kept away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5410200" cy="445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Douglas, Jones &amp; Marshall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752600"/>
            <a:ext cx="3505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Douglas questioned Jones about hunting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Partnership strengthened by Art Marshall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Environmental problems of the everglades are no different that of urban area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Growth is not unlimited, “the more people there are, the more artificially we have to live to sustain life”</a:t>
            </a:r>
          </a:p>
          <a:p>
            <a:endParaRPr 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8288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322</Words>
  <Application>Microsoft Office PowerPoint</Application>
  <PresentationFormat>On-screen Show (4:3)</PresentationFormat>
  <Paragraphs>71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Chapter 32: Regionalism and Environmentalism</vt:lpstr>
      <vt:lpstr>Slide 2</vt:lpstr>
      <vt:lpstr>Slide 3</vt:lpstr>
      <vt:lpstr>Slide 4</vt:lpstr>
      <vt:lpstr>Slide 5</vt:lpstr>
      <vt:lpstr>Slide 6</vt:lpstr>
      <vt:lpstr>Land Sellers to Land Purchasers</vt:lpstr>
      <vt:lpstr>Douglas, Jones &amp; Marshall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32: Regionalism and Environmentalism</dc:title>
  <dc:creator>Mary</dc:creator>
  <cp:lastModifiedBy>la1</cp:lastModifiedBy>
  <cp:revision>1</cp:revision>
  <dcterms:created xsi:type="dcterms:W3CDTF">2010-05-31T15:23:37Z</dcterms:created>
  <dcterms:modified xsi:type="dcterms:W3CDTF">2010-06-10T13:30:48Z</dcterms:modified>
</cp:coreProperties>
</file>