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FA3F-4BA6-4412-B4F8-03085CDC9CFC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F408-F0EE-4BA6-92CE-5785A2833D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Everglades Providence: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Grande Dame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1980’s Douglas Was an Activist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traveled to speak on behalf of environmental causes.</a:t>
            </a:r>
          </a:p>
          <a:p>
            <a:pPr lvl="1"/>
            <a:r>
              <a:rPr lang="en-US" dirty="0" smtClean="0"/>
              <a:t>East Everglades protection from Miami development</a:t>
            </a:r>
          </a:p>
          <a:p>
            <a:pPr lvl="1"/>
            <a:r>
              <a:rPr lang="en-US" dirty="0" smtClean="0"/>
              <a:t>Sea turtles</a:t>
            </a:r>
          </a:p>
          <a:p>
            <a:pPr lvl="1"/>
            <a:r>
              <a:rPr lang="en-US" dirty="0" smtClean="0"/>
              <a:t>Kissimmee River</a:t>
            </a:r>
          </a:p>
          <a:p>
            <a:pPr lvl="1"/>
            <a:r>
              <a:rPr lang="en-US" dirty="0" smtClean="0"/>
              <a:t>Lake Okeechobee</a:t>
            </a:r>
          </a:p>
          <a:p>
            <a:pPr lvl="1"/>
            <a:r>
              <a:rPr lang="en-US" dirty="0" smtClean="0"/>
              <a:t>A coal fired power plant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Her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Though Douglas had become old and frail, she did not slow down but used her age as a tool</a:t>
            </a:r>
          </a:p>
          <a:p>
            <a:r>
              <a:rPr lang="en-US" dirty="0" smtClean="0"/>
              <a:t>She discovered that using wheel chairs she received special treatment and got through air ports quicker.</a:t>
            </a:r>
          </a:p>
          <a:p>
            <a:r>
              <a:rPr lang="en-US" dirty="0" smtClean="0"/>
              <a:t>When being warned she spoke over her allotted time, she pretended deafness</a:t>
            </a:r>
          </a:p>
          <a:p>
            <a:r>
              <a:rPr lang="en-US" dirty="0" smtClean="0"/>
              <a:t>She once told Time Magazine, “They can’t be rude to me.  I have all this white hair.  I take advantage of everything I can- age, hair, disability- because my cause is just.”</a:t>
            </a:r>
          </a:p>
          <a:p>
            <a:r>
              <a:rPr lang="en-US" dirty="0" smtClean="0"/>
              <a:t>At 95, when asked about working full time at her age, she said, “Of course I don’t get tired of it… I don’t get tired of breathing either.”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Douglas saw herself as a modern woman.</a:t>
            </a:r>
          </a:p>
          <a:p>
            <a:r>
              <a:rPr lang="en-US" dirty="0" smtClean="0"/>
              <a:t>Women activists during her day were still happily dependent on their husbands.</a:t>
            </a:r>
          </a:p>
          <a:p>
            <a:r>
              <a:rPr lang="en-US" dirty="0" smtClean="0"/>
              <a:t>She was independent of a man and though she was more advanced because of it.</a:t>
            </a:r>
          </a:p>
          <a:p>
            <a:r>
              <a:rPr lang="en-US" dirty="0" smtClean="0"/>
              <a:t>“I think that primarily I’m an individual…I think I’m something of my own, but I couldn’t characterize it.  I’m not a conformist.  Frankly, I’m a pretty modern woman… In fact, in some ways I’m ahead of some people.”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What She Loved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Douglas enjoyed speaking out on environmental issues.</a:t>
            </a:r>
          </a:p>
          <a:p>
            <a:r>
              <a:rPr lang="en-US" dirty="0" smtClean="0"/>
              <a:t>She no longer was burdened by writing deadlines and now did what she loved to do.</a:t>
            </a:r>
          </a:p>
          <a:p>
            <a:r>
              <a:rPr lang="en-US" dirty="0" smtClean="0"/>
              <a:t>She once said about her protest of a coal fired power plant South of Orlando, “I got a new lease on life just learning about the damn thing.  One way to stay alive is to get good and mad now and then.”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Part Strategy- Protect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 local environmental society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group w/ few neighbors and friends</a:t>
            </a:r>
          </a:p>
          <a:p>
            <a:pPr marL="914400" lvl="1" indent="-514350"/>
            <a:r>
              <a:rPr lang="en-US" dirty="0" smtClean="0"/>
              <a:t>Study legislation: city, county, state, federal</a:t>
            </a:r>
          </a:p>
          <a:p>
            <a:pPr marL="914400" lvl="1" indent="-514350"/>
            <a:r>
              <a:rPr lang="en-US" dirty="0" smtClean="0"/>
              <a:t>Do what you do best to 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your region</a:t>
            </a:r>
          </a:p>
          <a:p>
            <a:pPr marL="914400" lvl="1" indent="-514350"/>
            <a:r>
              <a:rPr lang="en-US" dirty="0" smtClean="0"/>
              <a:t>Rivers, lakes, coasts, roads, cities, climate, soil, plants, animals…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up</a:t>
            </a:r>
          </a:p>
          <a:p>
            <a:pPr marL="914400" lvl="1" indent="-514350"/>
            <a:r>
              <a:rPr lang="en-US" dirty="0" smtClean="0"/>
              <a:t>Learn to talk clearly and forcefully in public</a:t>
            </a:r>
          </a:p>
          <a:p>
            <a:pPr marL="914400" lvl="1" indent="-514350"/>
            <a:r>
              <a:rPr lang="en-US" dirty="0" smtClean="0"/>
              <a:t>Simply and not longwinded</a:t>
            </a:r>
          </a:p>
          <a:p>
            <a:pPr marL="914400" lvl="1" indent="-514350"/>
            <a:r>
              <a:rPr lang="en-US" dirty="0" smtClean="0"/>
              <a:t>From sound preparation and knowledge</a:t>
            </a:r>
          </a:p>
          <a:p>
            <a:pPr marL="914400" lvl="1" indent="-514350"/>
            <a:r>
              <a:rPr lang="en-US" dirty="0" smtClean="0"/>
              <a:t>Be a nuisance but not a bore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Ok to be depressed &amp; discouraged @ failures &amp; effects of ignorance, greed, corruption, &amp; bad politics</a:t>
            </a:r>
          </a:p>
          <a:p>
            <a:pPr marL="914400" lvl="1" indent="-514350"/>
            <a:r>
              <a:rPr lang="en-US" dirty="0" smtClean="0"/>
              <a:t>But never give up!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 Everglades Providence:</vt:lpstr>
      <vt:lpstr>By 1980’s Douglas Was an Activist</vt:lpstr>
      <vt:lpstr>Used Her Age</vt:lpstr>
      <vt:lpstr>Feminist</vt:lpstr>
      <vt:lpstr>Doing What She Loved</vt:lpstr>
      <vt:lpstr>Six Part Strategy- Protect Environment</vt:lpstr>
    </vt:vector>
  </TitlesOfParts>
  <Company>BC APPRAISERS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Everglades Providence:</dc:title>
  <dc:creator>BRADLEY CHAPMAN</dc:creator>
  <cp:lastModifiedBy>la1</cp:lastModifiedBy>
  <cp:revision>6</cp:revision>
  <dcterms:created xsi:type="dcterms:W3CDTF">2010-06-01T10:16:02Z</dcterms:created>
  <dcterms:modified xsi:type="dcterms:W3CDTF">2010-06-10T13:34:59Z</dcterms:modified>
</cp:coreProperties>
</file>