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2" r:id="rId3"/>
    <p:sldId id="314" r:id="rId4"/>
    <p:sldId id="315" r:id="rId5"/>
    <p:sldId id="316" r:id="rId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8129-2DFC-4B3E-A1CA-23047311F5F5}" type="datetimeFigureOut">
              <a:rPr lang="en-US" smtClean="0"/>
              <a:t>4/15/2008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1F34-26C6-43DF-BEC4-B83037CCE2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the slide show (“From Beginning” – upper right) and press space key to advance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1F34-26C6-43DF-BEC4-B83037CCE26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0432-4BA8-4A57-A9BA-9C155930AFB5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0DBA-0985-45D8-9722-22277E2F5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0" y="411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Bald Cypress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657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Slash Pine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334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Wax Myrtle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boardwalk ecosystem shots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19050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Bald Cypress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562600"/>
            <a:ext cx="2971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Lilies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3886200"/>
            <a:ext cx="228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Rushes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3429000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Wax Myrtle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152400"/>
            <a:ext cx="19050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Slash Pine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22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Pond Wetland/ Interior Wetland Boundary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 rot="5400000">
            <a:off x="4857750" y="476250"/>
            <a:ext cx="3048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ardwalk ecosystem shots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609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Bald Cypress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2098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Slash Pine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Wax Myrtle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5029200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St. John’s </a:t>
            </a:r>
            <a:r>
              <a:rPr lang="en-US" dirty="0" err="1" smtClean="0"/>
              <a:t>Wort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*note edge of cypress dome in </a:t>
            </a:r>
          </a:p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Prairie/ Cypress Dome Boundary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3" idx="0"/>
          </p:cNvCxnSpPr>
          <p:nvPr/>
        </p:nvCxnSpPr>
        <p:spPr>
          <a:xfrm rot="16200000" flipV="1">
            <a:off x="4895850" y="133350"/>
            <a:ext cx="304800" cy="6477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rot="5400000">
            <a:off x="3651766" y="2737366"/>
            <a:ext cx="468868" cy="152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rot="5400000">
            <a:off x="4775716" y="5271016"/>
            <a:ext cx="392668" cy="6477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</p:cNvCxnSpPr>
          <p:nvPr/>
        </p:nvCxnSpPr>
        <p:spPr>
          <a:xfrm rot="16200000" flipH="1">
            <a:off x="1784866" y="5594866"/>
            <a:ext cx="468868" cy="685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ardwalk ecosystem shots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11430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Slash Pine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Bald Cypress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41910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Wax Myrtle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Slash Pine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638800"/>
            <a:ext cx="1981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Grasses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> Bald Cypress Dome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3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Slash Pine Forest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2"/>
          </p:cNvCxnSpPr>
          <p:nvPr/>
        </p:nvCxnSpPr>
        <p:spPr>
          <a:xfrm rot="5400000">
            <a:off x="1918216" y="4394716"/>
            <a:ext cx="545068" cy="8763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0"/>
          </p:cNvCxnSpPr>
          <p:nvPr/>
        </p:nvCxnSpPr>
        <p:spPr>
          <a:xfrm rot="16200000" flipV="1">
            <a:off x="628650" y="2647950"/>
            <a:ext cx="381000" cy="7239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 rot="5400000">
            <a:off x="108466" y="1022866"/>
            <a:ext cx="926068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ardwalk ecosystem shots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257800"/>
            <a:ext cx="2362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Bald Cypress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429000"/>
            <a:ext cx="16764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Slash Pine  log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657600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Wax Myrtle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16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Slash Pine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81000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Mixed Pine/ Cypress System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 flipV="1">
            <a:off x="4191000" y="3842266"/>
            <a:ext cx="914400" cy="439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rot="16200000" flipV="1">
            <a:off x="400050" y="209550"/>
            <a:ext cx="304800" cy="4953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0"/>
          </p:cNvCxnSpPr>
          <p:nvPr/>
        </p:nvCxnSpPr>
        <p:spPr>
          <a:xfrm rot="16200000" flipV="1">
            <a:off x="3333750" y="4895850"/>
            <a:ext cx="457200" cy="2667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e boardwalk pics 052.jpg"/>
          <p:cNvPicPr>
            <a:picLocks noChangeAspect="1"/>
          </p:cNvPicPr>
          <p:nvPr/>
        </p:nvPicPr>
        <p:blipFill>
          <a:blip r:embed="rId2" cstate="print">
            <a:lum bright="25000" contrast="3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8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Pine Flatwoods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533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Slash Pine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581400"/>
            <a:ext cx="16764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Wax Myrtle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124200"/>
            <a:ext cx="2514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Muscadine</a:t>
            </a:r>
            <a:r>
              <a:rPr lang="en-US" b="1" dirty="0" smtClean="0"/>
              <a:t> Grape covering wax myrtle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2514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Dogfennel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6482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Saw Palmetto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5867400" y="4832866"/>
            <a:ext cx="609600" cy="439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rot="5400000">
            <a:off x="5104716" y="3466415"/>
            <a:ext cx="344269" cy="9525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rot="5400000">
            <a:off x="3086100" y="4229100"/>
            <a:ext cx="533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rot="16200000" flipV="1">
            <a:off x="1200150" y="5200650"/>
            <a:ext cx="685800" cy="3429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2971800" y="5899666"/>
            <a:ext cx="2133600" cy="1963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108</Words>
  <Application>Microsoft Office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Florida Gulf Coast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eeverham</dc:creator>
  <cp:lastModifiedBy>eeverham</cp:lastModifiedBy>
  <cp:revision>89</cp:revision>
  <dcterms:created xsi:type="dcterms:W3CDTF">2007-06-28T15:46:43Z</dcterms:created>
  <dcterms:modified xsi:type="dcterms:W3CDTF">2008-04-15T17:38:24Z</dcterms:modified>
</cp:coreProperties>
</file>