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9" r:id="rId2"/>
    <p:sldId id="320" r:id="rId3"/>
    <p:sldId id="321" r:id="rId4"/>
    <p:sldId id="322" r:id="rId5"/>
    <p:sldId id="323" r:id="rId6"/>
    <p:sldId id="324" r:id="rId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2998C-694C-422C-AA69-07C96C3F0F6E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3F359-02C1-4D5B-AFB2-C579E3561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Start the slide show (“From Beginning” – upper right) and press space key to advance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F359-02C1-4D5B-AFB2-C579E35616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F359-02C1-4D5B-AFB2-C579E35616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 stuff 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16764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Pine Flatwoods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990600"/>
            <a:ext cx="16002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Slash Pines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7912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Saw</a:t>
            </a:r>
            <a:r>
              <a:rPr lang="en-US" dirty="0" smtClean="0"/>
              <a:t> </a:t>
            </a:r>
            <a:r>
              <a:rPr lang="en-US" b="1" dirty="0" smtClean="0"/>
              <a:t>Palmetto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4572000"/>
            <a:ext cx="1066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Cabbage Palm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6781800" y="4895166"/>
            <a:ext cx="381000" cy="2102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 flipV="1">
            <a:off x="3200400" y="5975866"/>
            <a:ext cx="685800" cy="3487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 stuff 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3048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Cypress/ Pine Transition Zone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219200"/>
            <a:ext cx="17526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Slash Pine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6096000"/>
            <a:ext cx="1981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Saw Palmetto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1905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Bald Cypress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rot="16200000" flipH="1">
            <a:off x="1733550" y="1428750"/>
            <a:ext cx="304800" cy="4953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8115984" y="1523316"/>
            <a:ext cx="189131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 rot="5400000">
            <a:off x="-171450" y="2381250"/>
            <a:ext cx="2667000" cy="9525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000" y="5105400"/>
            <a:ext cx="2286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Wax Myrtle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rot="16200000" flipV="1">
            <a:off x="4686300" y="4457700"/>
            <a:ext cx="76200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0"/>
          </p:cNvCxnSpPr>
          <p:nvPr/>
        </p:nvCxnSpPr>
        <p:spPr>
          <a:xfrm rot="5400000" flipH="1" flipV="1">
            <a:off x="3409950" y="666750"/>
            <a:ext cx="838200" cy="2667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</p:cNvCxnSpPr>
          <p:nvPr/>
        </p:nvCxnSpPr>
        <p:spPr>
          <a:xfrm rot="5400000">
            <a:off x="1885950" y="1390650"/>
            <a:ext cx="1600200" cy="20193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 rot="5400000">
            <a:off x="3105150" y="2000250"/>
            <a:ext cx="990600" cy="1905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 stuff 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3276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Forest/ Lakeshore Transition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3581400"/>
            <a:ext cx="2133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Wax Myrtle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990600"/>
            <a:ext cx="2209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Slash Pine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962400"/>
            <a:ext cx="32766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Littoral Zone: exposed during dry periods, submerged during wet periods.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 stuff 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Bald Cypress Forest off of AB3- Parking Lot 3 Boardwalk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2362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Bald Cypress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667000" y="1403866"/>
            <a:ext cx="1295400" cy="439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28194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Wax Myrtle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7485966" y="3218765"/>
            <a:ext cx="801469" cy="1295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80060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Marsh Fern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1905000" y="4985266"/>
            <a:ext cx="1447800" cy="1201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 stuff 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3276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Cypress/ Pine Transition Zone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16764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Slash Pine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914400"/>
            <a:ext cx="1905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Bald Cypress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114800"/>
            <a:ext cx="24384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Wax Myrtle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723900" y="2628900"/>
            <a:ext cx="762000" cy="228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rot="16200000" flipV="1">
            <a:off x="5810250" y="361950"/>
            <a:ext cx="533400" cy="5715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7010400" y="4114800"/>
            <a:ext cx="1066800" cy="1846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 stuff 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4876800"/>
            <a:ext cx="1828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Spatterdock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4800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Artificial Pine/ Channel Transition Zone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066800"/>
            <a:ext cx="28194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Slash Pine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4267200"/>
            <a:ext cx="17526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Wax Myrtle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rot="5400000">
            <a:off x="4038600" y="5562600"/>
            <a:ext cx="914400" cy="304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rot="5400000" flipH="1" flipV="1">
            <a:off x="5886450" y="704850"/>
            <a:ext cx="685800" cy="381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100</Words>
  <Application>Microsoft Office PowerPoint</Application>
  <PresentationFormat>On-screen Show (4:3)</PresentationFormat>
  <Paragraphs>28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Florida Gulf Coast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eeverham</dc:creator>
  <cp:lastModifiedBy>eeverham</cp:lastModifiedBy>
  <cp:revision>95</cp:revision>
  <dcterms:created xsi:type="dcterms:W3CDTF">2007-06-28T15:46:43Z</dcterms:created>
  <dcterms:modified xsi:type="dcterms:W3CDTF">2008-04-15T17:39:07Z</dcterms:modified>
</cp:coreProperties>
</file>