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notesSlides/notesSlide4.xml" ContentType="application/vnd.openxmlformats-officedocument.presentationml.notesSlide+xml"/>
  <Override PartName="/ppt/slides/slide13.xml" ContentType="application/vnd.openxmlformats-officedocument.presentationml.slide+xml"/>
  <Override PartName="/ppt/slides/slide14.xml" ContentType="application/vnd.openxmlformats-officedocument.presentationml.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Default Extension="gif" ContentType="image/gif"/>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23"/>
  </p:notesMasterIdLst>
  <p:sldIdLst>
    <p:sldId id="256" r:id="rId2"/>
    <p:sldId id="305" r:id="rId3"/>
    <p:sldId id="306" r:id="rId4"/>
    <p:sldId id="257" r:id="rId5"/>
    <p:sldId id="299" r:id="rId6"/>
    <p:sldId id="297" r:id="rId7"/>
    <p:sldId id="298" r:id="rId8"/>
    <p:sldId id="288" r:id="rId9"/>
    <p:sldId id="262" r:id="rId10"/>
    <p:sldId id="301" r:id="rId11"/>
    <p:sldId id="287" r:id="rId12"/>
    <p:sldId id="302" r:id="rId13"/>
    <p:sldId id="289" r:id="rId14"/>
    <p:sldId id="290" r:id="rId15"/>
    <p:sldId id="291" r:id="rId16"/>
    <p:sldId id="294" r:id="rId17"/>
    <p:sldId id="295" r:id="rId18"/>
    <p:sldId id="296" r:id="rId19"/>
    <p:sldId id="300" r:id="rId20"/>
    <p:sldId id="303" r:id="rId21"/>
    <p:sldId id="304"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65" charset="0"/>
        <a:ea typeface="Arial" pitchFamily="-65" charset="0"/>
        <a:cs typeface="Arial" pitchFamily="-65" charset="0"/>
      </a:defRPr>
    </a:lvl1pPr>
    <a:lvl2pPr marL="457200" algn="l" rtl="0" fontAlgn="base">
      <a:spcBef>
        <a:spcPct val="0"/>
      </a:spcBef>
      <a:spcAft>
        <a:spcPct val="0"/>
      </a:spcAft>
      <a:defRPr kern="1200">
        <a:solidFill>
          <a:schemeClr val="tx1"/>
        </a:solidFill>
        <a:latin typeface="Arial" pitchFamily="-65" charset="0"/>
        <a:ea typeface="Arial" pitchFamily="-65" charset="0"/>
        <a:cs typeface="Arial" pitchFamily="-65" charset="0"/>
      </a:defRPr>
    </a:lvl2pPr>
    <a:lvl3pPr marL="914400" algn="l" rtl="0" fontAlgn="base">
      <a:spcBef>
        <a:spcPct val="0"/>
      </a:spcBef>
      <a:spcAft>
        <a:spcPct val="0"/>
      </a:spcAft>
      <a:defRPr kern="1200">
        <a:solidFill>
          <a:schemeClr val="tx1"/>
        </a:solidFill>
        <a:latin typeface="Arial" pitchFamily="-65" charset="0"/>
        <a:ea typeface="Arial" pitchFamily="-65" charset="0"/>
        <a:cs typeface="Arial" pitchFamily="-65" charset="0"/>
      </a:defRPr>
    </a:lvl3pPr>
    <a:lvl4pPr marL="1371600" algn="l" rtl="0" fontAlgn="base">
      <a:spcBef>
        <a:spcPct val="0"/>
      </a:spcBef>
      <a:spcAft>
        <a:spcPct val="0"/>
      </a:spcAft>
      <a:defRPr kern="1200">
        <a:solidFill>
          <a:schemeClr val="tx1"/>
        </a:solidFill>
        <a:latin typeface="Arial" pitchFamily="-65" charset="0"/>
        <a:ea typeface="Arial" pitchFamily="-65" charset="0"/>
        <a:cs typeface="Arial" pitchFamily="-65" charset="0"/>
      </a:defRPr>
    </a:lvl4pPr>
    <a:lvl5pPr marL="1828800" algn="l" rtl="0" fontAlgn="base">
      <a:spcBef>
        <a:spcPct val="0"/>
      </a:spcBef>
      <a:spcAft>
        <a:spcPct val="0"/>
      </a:spcAft>
      <a:defRPr kern="1200">
        <a:solidFill>
          <a:schemeClr val="tx1"/>
        </a:solidFill>
        <a:latin typeface="Arial" pitchFamily="-65" charset="0"/>
        <a:ea typeface="Arial" pitchFamily="-65" charset="0"/>
        <a:cs typeface="Arial" pitchFamily="-65" charset="0"/>
      </a:defRPr>
    </a:lvl5pPr>
    <a:lvl6pPr marL="2286000" algn="l" defTabSz="457200" rtl="0" eaLnBrk="1" latinLnBrk="0" hangingPunct="1">
      <a:defRPr kern="1200">
        <a:solidFill>
          <a:schemeClr val="tx1"/>
        </a:solidFill>
        <a:latin typeface="Arial" pitchFamily="-65" charset="0"/>
        <a:ea typeface="Arial" pitchFamily="-65" charset="0"/>
        <a:cs typeface="Arial" pitchFamily="-65" charset="0"/>
      </a:defRPr>
    </a:lvl6pPr>
    <a:lvl7pPr marL="2743200" algn="l" defTabSz="457200" rtl="0" eaLnBrk="1" latinLnBrk="0" hangingPunct="1">
      <a:defRPr kern="1200">
        <a:solidFill>
          <a:schemeClr val="tx1"/>
        </a:solidFill>
        <a:latin typeface="Arial" pitchFamily="-65" charset="0"/>
        <a:ea typeface="Arial" pitchFamily="-65" charset="0"/>
        <a:cs typeface="Arial" pitchFamily="-65" charset="0"/>
      </a:defRPr>
    </a:lvl7pPr>
    <a:lvl8pPr marL="3200400" algn="l" defTabSz="457200" rtl="0" eaLnBrk="1" latinLnBrk="0" hangingPunct="1">
      <a:defRPr kern="1200">
        <a:solidFill>
          <a:schemeClr val="tx1"/>
        </a:solidFill>
        <a:latin typeface="Arial" pitchFamily="-65" charset="0"/>
        <a:ea typeface="Arial" pitchFamily="-65" charset="0"/>
        <a:cs typeface="Arial" pitchFamily="-65" charset="0"/>
      </a:defRPr>
    </a:lvl8pPr>
    <a:lvl9pPr marL="3657600" algn="l" defTabSz="457200" rtl="0" eaLnBrk="1" latinLnBrk="0" hangingPunct="1">
      <a:defRPr kern="1200">
        <a:solidFill>
          <a:schemeClr val="tx1"/>
        </a:solidFill>
        <a:latin typeface="Arial" pitchFamily="-65" charset="0"/>
        <a:ea typeface="Arial" pitchFamily="-65" charset="0"/>
        <a:cs typeface="Arial" pitchFamily="-65"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p:cViewPr varScale="1">
        <p:scale>
          <a:sx n="86" d="100"/>
          <a:sy n="86" d="100"/>
        </p:scale>
        <p:origin x="-992"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theme" Target="theme/theme1.xml"/><Relationship Id="rId14" Type="http://schemas.openxmlformats.org/officeDocument/2006/relationships/slide" Target="slides/slide13.xml"/><Relationship Id="rId23" Type="http://schemas.openxmlformats.org/officeDocument/2006/relationships/notesMaster" Target="notesMasters/notesMaster1.xml"/><Relationship Id="rId4" Type="http://schemas.openxmlformats.org/officeDocument/2006/relationships/slide" Target="slides/slide3.xml"/><Relationship Id="rId28" Type="http://schemas.openxmlformats.org/officeDocument/2006/relationships/tableStyles" Target="tableStyles.xml"/><Relationship Id="rId26" Type="http://schemas.openxmlformats.org/officeDocument/2006/relationships/viewProps" Target="viewProps.xml"/><Relationship Id="rId11" Type="http://schemas.openxmlformats.org/officeDocument/2006/relationships/slide" Target="slides/slide10.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65" charset="0"/>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65" charset="0"/>
              </a:defRPr>
            </a:lvl1pPr>
          </a:lstStyle>
          <a:p>
            <a:fld id="{CCEFB57B-AD43-B249-BA32-307858C360EC}" type="datetimeFigureOut">
              <a:rPr lang="en-US"/>
              <a:pPr/>
              <a:t>10/23/11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65" charset="0"/>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65" charset="0"/>
              </a:defRPr>
            </a:lvl1pPr>
          </a:lstStyle>
          <a:p>
            <a:fld id="{25DADC82-3446-A846-81AC-7473202A52F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6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bwMode="auto">
          <a:ln>
            <a:miter lim="800000"/>
            <a:headEnd/>
            <a:tailEnd/>
          </a:ln>
        </p:spPr>
        <p:txBody>
          <a:bodyPr/>
          <a:lstStyle/>
          <a:p>
            <a:fld id="{AEA71F02-C102-744F-AAD1-8F62A022639B}" type="slidenum">
              <a:rPr lang="en-US"/>
              <a:pPr/>
              <a:t>2</a:t>
            </a:fld>
            <a:endParaRPr lang="en-US"/>
          </a:p>
        </p:txBody>
      </p:sp>
      <p:sp>
        <p:nvSpPr>
          <p:cNvPr id="368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8" name="Rectangle 3"/>
          <p:cNvSpPr>
            <a:spLocks noGrp="1" noChangeArrowheads="1"/>
          </p:cNvSpPr>
          <p:nvPr>
            <p:ph type="body" idx="1"/>
          </p:nvPr>
        </p:nvSpPr>
        <p:spPr bwMode="auto">
          <a:noFill/>
        </p:spPr>
        <p:txBody>
          <a:bodyPr/>
          <a:lstStyle/>
          <a:p>
            <a:pPr eaLnBrk="1" hangingPunct="1">
              <a:spcBef>
                <a:spcPct val="0"/>
              </a:spcBef>
            </a:pPr>
            <a:endParaRPr lang="ru-RU">
              <a:latin typeface="Arial" pitchFamily="-65"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bwMode="auto">
          <a:ln>
            <a:miter lim="800000"/>
            <a:headEnd/>
            <a:tailEnd/>
          </a:ln>
        </p:spPr>
        <p:txBody>
          <a:bodyPr/>
          <a:lstStyle/>
          <a:p>
            <a:fld id="{AEA71F02-C102-744F-AAD1-8F62A022639B}" type="slidenum">
              <a:rPr lang="en-US"/>
              <a:pPr/>
              <a:t>3</a:t>
            </a:fld>
            <a:endParaRPr lang="en-US"/>
          </a:p>
        </p:txBody>
      </p:sp>
      <p:sp>
        <p:nvSpPr>
          <p:cNvPr id="368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8" name="Rectangle 3"/>
          <p:cNvSpPr>
            <a:spLocks noGrp="1" noChangeArrowheads="1"/>
          </p:cNvSpPr>
          <p:nvPr>
            <p:ph type="body" idx="1"/>
          </p:nvPr>
        </p:nvSpPr>
        <p:spPr bwMode="auto">
          <a:noFill/>
        </p:spPr>
        <p:txBody>
          <a:bodyPr/>
          <a:lstStyle/>
          <a:p>
            <a:pPr eaLnBrk="1" hangingPunct="1">
              <a:spcBef>
                <a:spcPct val="0"/>
              </a:spcBef>
            </a:pPr>
            <a:endParaRPr lang="ru-RU">
              <a:latin typeface="Arial" pitchFamily="-65"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bwMode="auto">
          <a:ln>
            <a:miter lim="800000"/>
            <a:headEnd/>
            <a:tailEnd/>
          </a:ln>
        </p:spPr>
        <p:txBody>
          <a:bodyPr/>
          <a:lstStyle/>
          <a:p>
            <a:fld id="{823C3CA5-2399-C744-9453-A0F1B1B85118}" type="slidenum">
              <a:rPr lang="en-US"/>
              <a:pPr/>
              <a:t>6</a:t>
            </a:fld>
            <a:endParaRPr lang="en-US"/>
          </a:p>
        </p:txBody>
      </p:sp>
      <p:sp>
        <p:nvSpPr>
          <p:cNvPr id="624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2468" name="Rectangle 3"/>
          <p:cNvSpPr>
            <a:spLocks noGrp="1" noChangeArrowheads="1"/>
          </p:cNvSpPr>
          <p:nvPr>
            <p:ph type="body" idx="1"/>
          </p:nvPr>
        </p:nvSpPr>
        <p:spPr bwMode="auto">
          <a:noFill/>
        </p:spPr>
        <p:txBody>
          <a:bodyPr/>
          <a:lstStyle/>
          <a:p>
            <a:pPr eaLnBrk="1" hangingPunct="1">
              <a:spcBef>
                <a:spcPct val="0"/>
              </a:spcBef>
            </a:pPr>
            <a:endParaRPr lang="ru-RU" dirty="0">
              <a:latin typeface="Arial" pitchFamily="-65"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a:lstStyle/>
          <a:p>
            <a:pPr eaLnBrk="1" hangingPunct="1">
              <a:spcBef>
                <a:spcPct val="0"/>
              </a:spcBef>
            </a:pPr>
            <a:endParaRPr lang="en-US"/>
          </a:p>
        </p:txBody>
      </p:sp>
      <p:sp>
        <p:nvSpPr>
          <p:cNvPr id="38916" name="Slide Number Placeholder 3"/>
          <p:cNvSpPr>
            <a:spLocks noGrp="1"/>
          </p:cNvSpPr>
          <p:nvPr>
            <p:ph type="sldNum" sz="quarter" idx="5"/>
          </p:nvPr>
        </p:nvSpPr>
        <p:spPr bwMode="auto">
          <a:ln>
            <a:miter lim="800000"/>
            <a:headEnd/>
            <a:tailEnd/>
          </a:ln>
        </p:spPr>
        <p:txBody>
          <a:bodyPr/>
          <a:lstStyle/>
          <a:p>
            <a:fld id="{17CE4C56-6B28-F447-812E-367C85B5B3FA}" type="slidenum">
              <a:rPr lang="en-US"/>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bwMode="auto">
          <a:ln>
            <a:miter lim="800000"/>
            <a:headEnd/>
            <a:tailEnd/>
          </a:ln>
        </p:spPr>
        <p:txBody>
          <a:bodyPr/>
          <a:lstStyle/>
          <a:p>
            <a:fld id="{B3898014-D3F1-5542-A3C5-CFE86E5A02D7}" type="slidenum">
              <a:rPr lang="en-US"/>
              <a:pPr/>
              <a:t>9</a:t>
            </a:fld>
            <a:endParaRPr lang="en-US"/>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a:lstStyle/>
          <a:p>
            <a:pPr eaLnBrk="1" hangingPunct="1">
              <a:spcBef>
                <a:spcPct val="0"/>
              </a:spcBef>
            </a:pPr>
            <a:endParaRPr lang="ru-RU">
              <a:latin typeface="Arial" pitchFamily="-65"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bwMode="auto">
          <a:ln>
            <a:miter lim="800000"/>
            <a:headEnd/>
            <a:tailEnd/>
          </a:ln>
        </p:spPr>
        <p:txBody>
          <a:bodyPr/>
          <a:lstStyle/>
          <a:p>
            <a:fld id="{5FEAFB50-7125-0745-A9B8-83F42D06C335}" type="slidenum">
              <a:rPr lang="en-US"/>
              <a:pPr/>
              <a:t>10</a:t>
            </a:fld>
            <a:endParaRPr lang="en-US"/>
          </a:p>
        </p:txBody>
      </p:sp>
      <p:sp>
        <p:nvSpPr>
          <p:cNvPr id="471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7108" name="Rectangle 3"/>
          <p:cNvSpPr>
            <a:spLocks noGrp="1" noChangeArrowheads="1"/>
          </p:cNvSpPr>
          <p:nvPr>
            <p:ph type="body" idx="1"/>
          </p:nvPr>
        </p:nvSpPr>
        <p:spPr bwMode="auto">
          <a:noFill/>
        </p:spPr>
        <p:txBody>
          <a:bodyPr/>
          <a:lstStyle/>
          <a:p>
            <a:pPr eaLnBrk="1" hangingPunct="1">
              <a:spcBef>
                <a:spcPct val="0"/>
              </a:spcBef>
            </a:pPr>
            <a:endParaRPr lang="ru-RU">
              <a:latin typeface="Arial" pitchFamily="-65"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343400" y="2514600"/>
            <a:ext cx="4648200" cy="917575"/>
          </a:xfrm>
        </p:spPr>
        <p:txBody>
          <a:bodyPr>
            <a:noAutofit/>
          </a:bodyPr>
          <a:lstStyle>
            <a:lvl1pPr>
              <a:defRPr sz="3200" b="1">
                <a:latin typeface="Tahoma" pitchFamily="34" charset="0"/>
                <a:ea typeface="Tahoma" pitchFamily="34" charset="0"/>
                <a:cs typeface="Tahoma"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343400" y="3352800"/>
            <a:ext cx="4648200" cy="838200"/>
          </a:xfrm>
        </p:spPr>
        <p:txBody>
          <a:bodyPr>
            <a:noAutofit/>
          </a:bodyPr>
          <a:lstStyle>
            <a:lvl1pPr marL="0" indent="0" algn="ctr">
              <a:buNone/>
              <a:defRPr sz="240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fld id="{E7746CB7-2FC0-224C-9DCD-6D712FFFFEAA}" type="datetimeFigureOut">
              <a:rPr lang="en-US"/>
              <a:pPr/>
              <a:t>10/23/11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DEF03F3-2B41-9B4C-8653-42351E87471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2D3334B-9748-FE42-819E-9F7848ED15F5}" type="datetimeFigureOut">
              <a:rPr lang="en-US"/>
              <a:pPr/>
              <a:t>10/23/11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B92DE06-1A6B-CD44-8094-5F494BD34EA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1C6185C-D960-E94F-8989-E26806A5D62A}" type="datetimeFigureOut">
              <a:rPr lang="en-US"/>
              <a:pPr/>
              <a:t>10/23/11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9D7C6DF-090A-1244-9271-8C7F20470E1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943DA8E-3FCD-F444-97D9-490359D0D22A}" type="datetimeFigureOut">
              <a:rPr lang="en-US"/>
              <a:pPr/>
              <a:t>10/23/11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471EE5F-C501-4B45-B34A-FC704181162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985BD994-538B-7B4E-87F8-AAF12FFF7E47}" type="datetimeFigureOut">
              <a:rPr lang="en-US"/>
              <a:pPr/>
              <a:t>10/23/11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9652A1E-D6CC-CD4C-9803-060A5D60FFF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6B8D05FE-E82F-294D-B5B1-AD6F726E06FB}" type="datetimeFigureOut">
              <a:rPr lang="en-US"/>
              <a:pPr/>
              <a:t>10/23/11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4B898541-E072-AC41-9A50-57D6D9A1B2A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5EE5F0B7-FF20-8049-8223-142B6F6BF2D2}" type="datetimeFigureOut">
              <a:rPr lang="en-US"/>
              <a:pPr/>
              <a:t>10/23/11</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92E893FC-5612-514D-8176-001AD846B35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CEC25313-381C-7549-B968-615C8ADECC86}" type="datetimeFigureOut">
              <a:rPr lang="en-US"/>
              <a:pPr/>
              <a:t>10/23/11</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A499B33A-6021-C34E-B893-3A3C597C8B4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400FD69C-D941-804C-B12A-70DB42211A25}" type="datetimeFigureOut">
              <a:rPr lang="en-US"/>
              <a:pPr/>
              <a:t>10/23/11</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A187AC05-A00C-1843-B966-308C9807514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3AA689A8-3099-5D4C-9620-14AA1A7ABBD9}" type="datetimeFigureOut">
              <a:rPr lang="en-US"/>
              <a:pPr/>
              <a:t>10/23/11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1D3D01F5-F302-1F4D-ACEB-71B14C1DC95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56DC43EB-9C99-3249-A9B4-C374E14C8ADE}" type="datetimeFigureOut">
              <a:rPr lang="en-US"/>
              <a:pPr/>
              <a:t>10/23/11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950EDEBA-1312-2F40-828D-B77F8DC3724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image" Target="../media/image1.jpeg"/><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457200"/>
            <a:ext cx="6553200" cy="8683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099" name="Text Placeholder 2"/>
          <p:cNvSpPr>
            <a:spLocks noGrp="1"/>
          </p:cNvSpPr>
          <p:nvPr>
            <p:ph type="body" idx="1"/>
          </p:nvPr>
        </p:nvSpPr>
        <p:spPr bwMode="auto">
          <a:xfrm>
            <a:off x="457200" y="1600200"/>
            <a:ext cx="65532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FFFFFF"/>
                </a:solidFill>
                <a:latin typeface="Calibri" pitchFamily="-65" charset="0"/>
              </a:defRPr>
            </a:lvl1pPr>
          </a:lstStyle>
          <a:p>
            <a:fld id="{FA65F6CB-C12E-1440-93C4-AFA2DFAC0660}" type="datetimeFigureOut">
              <a:rPr lang="en-US"/>
              <a:pPr/>
              <a:t>10/23/11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FFFFFF"/>
                </a:solidFill>
                <a:latin typeface="Calibri" pitchFamily="-65"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Calibri" pitchFamily="-65" charset="0"/>
              </a:defRPr>
            </a:lvl1pPr>
          </a:lstStyle>
          <a:p>
            <a:fld id="{C7FD3F94-5B9C-CD4E-B14F-95AA6FD4065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39" r:id="rId1"/>
    <p:sldLayoutId id="2147483738" r:id="rId2"/>
    <p:sldLayoutId id="2147483737" r:id="rId3"/>
    <p:sldLayoutId id="2147483736" r:id="rId4"/>
    <p:sldLayoutId id="2147483735" r:id="rId5"/>
    <p:sldLayoutId id="2147483734" r:id="rId6"/>
    <p:sldLayoutId id="2147483733" r:id="rId7"/>
    <p:sldLayoutId id="2147483732" r:id="rId8"/>
    <p:sldLayoutId id="2147483731" r:id="rId9"/>
    <p:sldLayoutId id="2147483730" r:id="rId10"/>
    <p:sldLayoutId id="2147483729" r:id="rId11"/>
  </p:sldLayoutIdLst>
  <p:txStyles>
    <p:titleStyle>
      <a:lvl1pPr algn="ctr" rtl="0" eaLnBrk="0" fontAlgn="base" hangingPunct="0">
        <a:spcBef>
          <a:spcPct val="0"/>
        </a:spcBef>
        <a:spcAft>
          <a:spcPct val="0"/>
        </a:spcAft>
        <a:defRPr sz="4400" kern="1200">
          <a:solidFill>
            <a:schemeClr val="tx1"/>
          </a:solidFill>
          <a:latin typeface="Tahoma" pitchFamily="34" charset="0"/>
          <a:ea typeface="Tahoma" pitchFamily="34" charset="0"/>
          <a:cs typeface="Tahoma" pitchFamily="34" charset="0"/>
        </a:defRPr>
      </a:lvl1pPr>
      <a:lvl2pPr algn="ctr" rtl="0" eaLnBrk="0" fontAlgn="base" hangingPunct="0">
        <a:spcBef>
          <a:spcPct val="0"/>
        </a:spcBef>
        <a:spcAft>
          <a:spcPct val="0"/>
        </a:spcAft>
        <a:defRPr sz="4400">
          <a:solidFill>
            <a:schemeClr val="tx1"/>
          </a:solidFill>
          <a:latin typeface="Tahoma" pitchFamily="34" charset="0"/>
          <a:ea typeface="Tahoma" pitchFamily="-65" charset="0"/>
          <a:cs typeface="Tahoma" pitchFamily="34" charset="0"/>
        </a:defRPr>
      </a:lvl2pPr>
      <a:lvl3pPr algn="ctr" rtl="0" eaLnBrk="0" fontAlgn="base" hangingPunct="0">
        <a:spcBef>
          <a:spcPct val="0"/>
        </a:spcBef>
        <a:spcAft>
          <a:spcPct val="0"/>
        </a:spcAft>
        <a:defRPr sz="4400">
          <a:solidFill>
            <a:schemeClr val="tx1"/>
          </a:solidFill>
          <a:latin typeface="Tahoma" pitchFamily="34" charset="0"/>
          <a:ea typeface="Tahoma" pitchFamily="-65" charset="0"/>
          <a:cs typeface="Tahoma" pitchFamily="34" charset="0"/>
        </a:defRPr>
      </a:lvl3pPr>
      <a:lvl4pPr algn="ctr" rtl="0" eaLnBrk="0" fontAlgn="base" hangingPunct="0">
        <a:spcBef>
          <a:spcPct val="0"/>
        </a:spcBef>
        <a:spcAft>
          <a:spcPct val="0"/>
        </a:spcAft>
        <a:defRPr sz="4400">
          <a:solidFill>
            <a:schemeClr val="tx1"/>
          </a:solidFill>
          <a:latin typeface="Tahoma" pitchFamily="34" charset="0"/>
          <a:ea typeface="Tahoma" pitchFamily="-65" charset="0"/>
          <a:cs typeface="Tahoma" pitchFamily="34" charset="0"/>
        </a:defRPr>
      </a:lvl4pPr>
      <a:lvl5pPr algn="ctr" rtl="0" eaLnBrk="0" fontAlgn="base" hangingPunct="0">
        <a:spcBef>
          <a:spcPct val="0"/>
        </a:spcBef>
        <a:spcAft>
          <a:spcPct val="0"/>
        </a:spcAft>
        <a:defRPr sz="4400">
          <a:solidFill>
            <a:schemeClr val="tx1"/>
          </a:solidFill>
          <a:latin typeface="Tahoma" pitchFamily="34" charset="0"/>
          <a:ea typeface="Tahoma" pitchFamily="-65" charset="0"/>
          <a:cs typeface="Tahoma" pitchFamily="34" charset="0"/>
        </a:defRPr>
      </a:lvl5pPr>
      <a:lvl6pPr marL="457200" algn="ctr" rtl="0" fontAlgn="base">
        <a:spcBef>
          <a:spcPct val="0"/>
        </a:spcBef>
        <a:spcAft>
          <a:spcPct val="0"/>
        </a:spcAft>
        <a:defRPr sz="4400">
          <a:solidFill>
            <a:schemeClr val="tx1"/>
          </a:solidFill>
          <a:latin typeface="Tahoma" pitchFamily="34" charset="0"/>
          <a:cs typeface="Tahoma" pitchFamily="34" charset="0"/>
        </a:defRPr>
      </a:lvl6pPr>
      <a:lvl7pPr marL="914400" algn="ctr" rtl="0" fontAlgn="base">
        <a:spcBef>
          <a:spcPct val="0"/>
        </a:spcBef>
        <a:spcAft>
          <a:spcPct val="0"/>
        </a:spcAft>
        <a:defRPr sz="4400">
          <a:solidFill>
            <a:schemeClr val="tx1"/>
          </a:solidFill>
          <a:latin typeface="Tahoma" pitchFamily="34" charset="0"/>
          <a:cs typeface="Tahoma" pitchFamily="34" charset="0"/>
        </a:defRPr>
      </a:lvl7pPr>
      <a:lvl8pPr marL="1371600" algn="ctr" rtl="0" fontAlgn="base">
        <a:spcBef>
          <a:spcPct val="0"/>
        </a:spcBef>
        <a:spcAft>
          <a:spcPct val="0"/>
        </a:spcAft>
        <a:defRPr sz="4400">
          <a:solidFill>
            <a:schemeClr val="tx1"/>
          </a:solidFill>
          <a:latin typeface="Tahoma" pitchFamily="34" charset="0"/>
          <a:cs typeface="Tahoma" pitchFamily="34" charset="0"/>
        </a:defRPr>
      </a:lvl8pPr>
      <a:lvl9pPr marL="1828800" algn="ctr" rtl="0" fontAlgn="base">
        <a:spcBef>
          <a:spcPct val="0"/>
        </a:spcBef>
        <a:spcAft>
          <a:spcPct val="0"/>
        </a:spcAft>
        <a:defRPr sz="4400">
          <a:solidFill>
            <a:schemeClr val="tx1"/>
          </a:solidFill>
          <a:latin typeface="Tahoma" pitchFamily="34" charset="0"/>
          <a:cs typeface="Tahoma" pitchFamily="34" charset="0"/>
        </a:defRPr>
      </a:lvl9pPr>
    </p:titleStyle>
    <p:bodyStyle>
      <a:lvl1pPr marL="342900" indent="-342900" algn="l" rtl="0" eaLnBrk="0" fontAlgn="base" hangingPunct="0">
        <a:spcBef>
          <a:spcPct val="20000"/>
        </a:spcBef>
        <a:spcAft>
          <a:spcPct val="0"/>
        </a:spcAft>
        <a:buFont typeface="Arial" pitchFamily="-65" charset="0"/>
        <a:buChar char="•"/>
        <a:defRPr sz="2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65" charset="0"/>
        <a:buChar char="–"/>
        <a:defRPr sz="2000" kern="1200">
          <a:solidFill>
            <a:schemeClr val="tx1"/>
          </a:solidFill>
          <a:latin typeface="+mn-lt"/>
          <a:ea typeface="ＭＳ Ｐゴシック" pitchFamily="-65" charset="-128"/>
          <a:cs typeface="+mn-cs"/>
        </a:defRPr>
      </a:lvl2pPr>
      <a:lvl3pPr marL="1143000" indent="-228600" algn="l" rtl="0" eaLnBrk="0" fontAlgn="base" hangingPunct="0">
        <a:spcBef>
          <a:spcPct val="20000"/>
        </a:spcBef>
        <a:spcAft>
          <a:spcPct val="0"/>
        </a:spcAft>
        <a:buFont typeface="Arial" pitchFamily="-65" charset="0"/>
        <a:buChar char="•"/>
        <a:defRPr sz="2000" kern="1200">
          <a:solidFill>
            <a:schemeClr val="tx1"/>
          </a:solidFill>
          <a:latin typeface="+mn-lt"/>
          <a:ea typeface="ＭＳ Ｐゴシック" pitchFamily="-65" charset="-128"/>
          <a:cs typeface="+mn-cs"/>
        </a:defRPr>
      </a:lvl3pPr>
      <a:lvl4pPr marL="1600200" indent="-228600" algn="l" rtl="0" eaLnBrk="0" fontAlgn="base" hangingPunct="0">
        <a:spcBef>
          <a:spcPct val="20000"/>
        </a:spcBef>
        <a:spcAft>
          <a:spcPct val="0"/>
        </a:spcAft>
        <a:buFont typeface="Arial" pitchFamily="-65" charset="0"/>
        <a:buChar char="–"/>
        <a:defRPr sz="2000" kern="1200">
          <a:solidFill>
            <a:schemeClr val="tx1"/>
          </a:solidFill>
          <a:latin typeface="+mn-lt"/>
          <a:ea typeface="ＭＳ Ｐゴシック" pitchFamily="-65" charset="-128"/>
          <a:cs typeface="+mn-cs"/>
        </a:defRPr>
      </a:lvl4pPr>
      <a:lvl5pPr marL="2057400" indent="-228600" algn="l" rtl="0" eaLnBrk="0" fontAlgn="base" hangingPunct="0">
        <a:spcBef>
          <a:spcPct val="20000"/>
        </a:spcBef>
        <a:spcAft>
          <a:spcPct val="0"/>
        </a:spcAft>
        <a:buFont typeface="Arial" pitchFamily="-65" charset="0"/>
        <a:buChar char="»"/>
        <a:defRPr sz="2000" kern="1200">
          <a:solidFill>
            <a:schemeClr val="tx1"/>
          </a:solidFill>
          <a:latin typeface="+mn-lt"/>
          <a:ea typeface="ＭＳ Ｐゴシック" pitchFamily="-65"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6" Type="http://schemas.openxmlformats.org/officeDocument/2006/relationships/hyperlink" Target="http://newsroom.blogs.cnn.com/2011/09/13/insulin-%09may-%09help-treat-alzheimers/?iref=allsearch" TargetMode="External"/><Relationship Id="rId4" Type="http://schemas.openxmlformats.org/officeDocument/2006/relationships/hyperlink" Target="http://abcnews.go.com/Health/AlzheimersNews/story?id=8094226&amp;page=1" TargetMode="External"/><Relationship Id="rId1" Type="http://schemas.openxmlformats.org/officeDocument/2006/relationships/slideLayout" Target="../slideLayouts/slideLayout2.xml"/><Relationship Id="rId2" Type="http://schemas.openxmlformats.org/officeDocument/2006/relationships/hyperlink" Target="http://www.whitehouse.gov/blog/2010/09/29/preparing-nation-better-address-" TargetMode="External"/><Relationship Id="rId3" Type="http://schemas.openxmlformats.org/officeDocument/2006/relationships/hyperlink" Target="http://today.msnbc.msn.com/id/44582653/ns/today-today_health/t/alzheimers-%09link-yet-another-reason-fear-diabetes%23.ToEI5d33Arw" TargetMode="External"/><Relationship Id="rId5" Type="http://schemas.openxmlformats.org/officeDocument/2006/relationships/hyperlink" Target="http://www.cdc.gov/aging/aginginfo/alzheimers.htm"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www.medscape.com/viewarticle/553257"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194" name="Title 1"/>
          <p:cNvSpPr>
            <a:spLocks noGrp="1"/>
          </p:cNvSpPr>
          <p:nvPr>
            <p:ph type="ctrTitle"/>
          </p:nvPr>
        </p:nvSpPr>
        <p:spPr>
          <a:xfrm>
            <a:off x="5486400" y="2514600"/>
            <a:ext cx="3810000" cy="917575"/>
          </a:xfrm>
        </p:spPr>
        <p:txBody>
          <a:bodyPr/>
          <a:lstStyle/>
          <a:p>
            <a:pPr eaLnBrk="1" hangingPunct="1"/>
            <a:r>
              <a:rPr lang="en-US" dirty="0" smtClean="0">
                <a:latin typeface="Tahoma" pitchFamily="-65" charset="0"/>
                <a:ea typeface="Tahoma" pitchFamily="-65" charset="0"/>
                <a:cs typeface="Tahoma" pitchFamily="-65" charset="0"/>
              </a:rPr>
              <a:t>Early Intervention is the Key to Slowing and Stopping Alzheimer’s Disease</a:t>
            </a:r>
            <a:endParaRPr lang="en-US" dirty="0">
              <a:latin typeface="Tahoma" pitchFamily="-65" charset="0"/>
              <a:ea typeface="Tahoma" pitchFamily="-65" charset="0"/>
              <a:cs typeface="Tahoma" pitchFamily="-65" charset="0"/>
            </a:endParaRPr>
          </a:p>
        </p:txBody>
      </p:sp>
      <p:sp>
        <p:nvSpPr>
          <p:cNvPr id="4" name="Subtitle 3"/>
          <p:cNvSpPr>
            <a:spLocks noGrp="1"/>
          </p:cNvSpPr>
          <p:nvPr>
            <p:ph type="subTitle" idx="1"/>
          </p:nvPr>
        </p:nvSpPr>
        <p:spPr>
          <a:xfrm flipH="1" flipV="1">
            <a:off x="9143999" y="5486399"/>
            <a:ext cx="45719" cy="45719"/>
          </a:xfrm>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105150" y="3341688"/>
            <a:ext cx="1371600" cy="611187"/>
            <a:chOff x="2976" y="2352"/>
            <a:chExt cx="864" cy="385"/>
          </a:xfrm>
        </p:grpSpPr>
        <p:grpSp>
          <p:nvGrpSpPr>
            <p:cNvPr id="3" name="Group 3"/>
            <p:cNvGrpSpPr>
              <a:grpSpLocks/>
            </p:cNvGrpSpPr>
            <p:nvPr/>
          </p:nvGrpSpPr>
          <p:grpSpPr bwMode="auto">
            <a:xfrm>
              <a:off x="2976" y="2462"/>
              <a:ext cx="826" cy="275"/>
              <a:chOff x="2256" y="2939"/>
              <a:chExt cx="1276" cy="425"/>
            </a:xfrm>
          </p:grpSpPr>
          <p:sp>
            <p:nvSpPr>
              <p:cNvPr id="20522" name="Oval 4"/>
              <p:cNvSpPr>
                <a:spLocks noChangeArrowheads="1"/>
              </p:cNvSpPr>
              <p:nvPr/>
            </p:nvSpPr>
            <p:spPr bwMode="auto">
              <a:xfrm>
                <a:off x="2256" y="3024"/>
                <a:ext cx="1276" cy="340"/>
              </a:xfrm>
              <a:prstGeom prst="ellipse">
                <a:avLst/>
              </a:prstGeom>
              <a:solidFill>
                <a:schemeClr val="folHlink"/>
              </a:solidFill>
              <a:ln w="9525">
                <a:noFill/>
                <a:round/>
                <a:headEnd/>
                <a:tailEnd/>
              </a:ln>
            </p:spPr>
            <p:txBody>
              <a:bodyPr>
                <a:prstTxWarp prst="textNoShape">
                  <a:avLst/>
                </a:prstTxWarp>
              </a:bodyPr>
              <a:lstStyle/>
              <a:p>
                <a:endParaRPr lang="en-US">
                  <a:latin typeface="Calibri" pitchFamily="-65" charset="0"/>
                </a:endParaRPr>
              </a:p>
            </p:txBody>
          </p:sp>
          <p:sp>
            <p:nvSpPr>
              <p:cNvPr id="20523" name="Rectangle 5"/>
              <p:cNvSpPr>
                <a:spLocks noChangeArrowheads="1"/>
              </p:cNvSpPr>
              <p:nvPr/>
            </p:nvSpPr>
            <p:spPr bwMode="auto">
              <a:xfrm>
                <a:off x="2256" y="2939"/>
                <a:ext cx="1276" cy="255"/>
              </a:xfrm>
              <a:prstGeom prst="rect">
                <a:avLst/>
              </a:prstGeom>
              <a:solidFill>
                <a:schemeClr val="folHlink"/>
              </a:solidFill>
              <a:ln w="9525">
                <a:noFill/>
                <a:miter lim="800000"/>
                <a:headEnd/>
                <a:tailEnd/>
              </a:ln>
            </p:spPr>
            <p:txBody>
              <a:bodyPr>
                <a:prstTxWarp prst="textNoShape">
                  <a:avLst/>
                </a:prstTxWarp>
              </a:bodyPr>
              <a:lstStyle/>
              <a:p>
                <a:endParaRPr lang="en-US">
                  <a:latin typeface="Calibri" pitchFamily="-65" charset="0"/>
                </a:endParaRPr>
              </a:p>
            </p:txBody>
          </p:sp>
        </p:grpSp>
        <p:sp>
          <p:nvSpPr>
            <p:cNvPr id="20519" name="Oval 6"/>
            <p:cNvSpPr>
              <a:spLocks noChangeArrowheads="1"/>
            </p:cNvSpPr>
            <p:nvPr/>
          </p:nvSpPr>
          <p:spPr bwMode="auto">
            <a:xfrm>
              <a:off x="2976" y="2352"/>
              <a:ext cx="826" cy="220"/>
            </a:xfrm>
            <a:prstGeom prst="ellipse">
              <a:avLst/>
            </a:prstGeom>
            <a:solidFill>
              <a:schemeClr val="accent1"/>
            </a:solidFill>
            <a:ln w="9525">
              <a:noFill/>
              <a:round/>
              <a:headEnd/>
              <a:tailEnd/>
            </a:ln>
          </p:spPr>
          <p:txBody>
            <a:bodyPr>
              <a:prstTxWarp prst="textNoShape">
                <a:avLst/>
              </a:prstTxWarp>
            </a:bodyPr>
            <a:lstStyle/>
            <a:p>
              <a:endParaRPr lang="en-US">
                <a:latin typeface="Calibri" pitchFamily="-65" charset="0"/>
              </a:endParaRPr>
            </a:p>
          </p:txBody>
        </p:sp>
        <p:sp>
          <p:nvSpPr>
            <p:cNvPr id="89095" name="Oval 7"/>
            <p:cNvSpPr>
              <a:spLocks noChangeArrowheads="1"/>
            </p:cNvSpPr>
            <p:nvPr/>
          </p:nvSpPr>
          <p:spPr bwMode="auto">
            <a:xfrm>
              <a:off x="2981" y="2355"/>
              <a:ext cx="816" cy="212"/>
            </a:xfrm>
            <a:prstGeom prst="ellipse">
              <a:avLst/>
            </a:prstGeom>
            <a:gradFill rotWithShape="1">
              <a:gsLst>
                <a:gs pos="0">
                  <a:schemeClr val="accent1"/>
                </a:gs>
                <a:gs pos="100000">
                  <a:schemeClr val="accent1">
                    <a:gamma/>
                    <a:tint val="67843"/>
                    <a:invGamma/>
                  </a:schemeClr>
                </a:gs>
              </a:gsLst>
              <a:lin ang="18900000" scaled="1"/>
            </a:gradFill>
            <a:ln w="9525" algn="ctr">
              <a:noFill/>
              <a:round/>
              <a:headEnd/>
              <a:tailEnd/>
            </a:ln>
            <a:effectLst/>
          </p:spPr>
          <p:txBody>
            <a:bodyPr wrap="none" anchor="ctr">
              <a:prstTxWarp prst="textNoShape">
                <a:avLst/>
              </a:prstTxWarp>
            </a:bodyPr>
            <a:lstStyle/>
            <a:p>
              <a:endParaRPr lang="ru-RU" baseline="-25000">
                <a:latin typeface="Calibri" pitchFamily="-65" charset="0"/>
              </a:endParaRPr>
            </a:p>
          </p:txBody>
        </p:sp>
        <p:sp>
          <p:nvSpPr>
            <p:cNvPr id="20521" name="Freeform 8"/>
            <p:cNvSpPr>
              <a:spLocks/>
            </p:cNvSpPr>
            <p:nvPr/>
          </p:nvSpPr>
          <p:spPr bwMode="auto">
            <a:xfrm>
              <a:off x="3502" y="2369"/>
              <a:ext cx="338" cy="116"/>
            </a:xfrm>
            <a:custGeom>
              <a:avLst/>
              <a:gdLst>
                <a:gd name="T0" fmla="*/ 1 w 522"/>
                <a:gd name="T1" fmla="*/ 1 h 179"/>
                <a:gd name="T2" fmla="*/ 0 w 522"/>
                <a:gd name="T3" fmla="*/ 0 h 179"/>
                <a:gd name="T4" fmla="*/ 1 w 522"/>
                <a:gd name="T5" fmla="*/ 1 h 179"/>
                <a:gd name="T6" fmla="*/ 1 w 522"/>
                <a:gd name="T7" fmla="*/ 1 h 179"/>
                <a:gd name="T8" fmla="*/ 0 60000 65536"/>
                <a:gd name="T9" fmla="*/ 0 60000 65536"/>
                <a:gd name="T10" fmla="*/ 0 60000 65536"/>
                <a:gd name="T11" fmla="*/ 0 60000 65536"/>
                <a:gd name="T12" fmla="*/ 0 w 522"/>
                <a:gd name="T13" fmla="*/ 0 h 179"/>
                <a:gd name="T14" fmla="*/ 522 w 522"/>
                <a:gd name="T15" fmla="*/ 179 h 179"/>
              </a:gdLst>
              <a:ahLst/>
              <a:cxnLst>
                <a:cxn ang="T8">
                  <a:pos x="T0" y="T1"/>
                </a:cxn>
                <a:cxn ang="T9">
                  <a:pos x="T2" y="T3"/>
                </a:cxn>
                <a:cxn ang="T10">
                  <a:pos x="T4" y="T5"/>
                </a:cxn>
                <a:cxn ang="T11">
                  <a:pos x="T6" y="T7"/>
                </a:cxn>
              </a:cxnLst>
              <a:rect l="T12" t="T13" r="T14" b="T15"/>
              <a:pathLst>
                <a:path w="522" h="179">
                  <a:moveTo>
                    <a:pt x="414" y="179"/>
                  </a:moveTo>
                  <a:cubicBezTo>
                    <a:pt x="522" y="89"/>
                    <a:pt x="202" y="10"/>
                    <a:pt x="0" y="0"/>
                  </a:cubicBezTo>
                  <a:cubicBezTo>
                    <a:pt x="64" y="15"/>
                    <a:pt x="79" y="12"/>
                    <a:pt x="213" y="60"/>
                  </a:cubicBezTo>
                  <a:cubicBezTo>
                    <a:pt x="347" y="108"/>
                    <a:pt x="388" y="160"/>
                    <a:pt x="414" y="179"/>
                  </a:cubicBezTo>
                  <a:close/>
                </a:path>
              </a:pathLst>
            </a:custGeom>
            <a:solidFill>
              <a:schemeClr val="bg1"/>
            </a:solidFill>
            <a:ln w="9525">
              <a:noFill/>
              <a:round/>
              <a:headEnd/>
              <a:tailEnd/>
            </a:ln>
          </p:spPr>
          <p:txBody>
            <a:bodyPr wrap="none" anchor="ctr">
              <a:prstTxWarp prst="textNoShape">
                <a:avLst/>
              </a:prstTxWarp>
            </a:bodyPr>
            <a:lstStyle/>
            <a:p>
              <a:endParaRPr lang="en-US"/>
            </a:p>
          </p:txBody>
        </p:sp>
      </p:grpSp>
      <p:sp>
        <p:nvSpPr>
          <p:cNvPr id="89097" name="AutoShape 9"/>
          <p:cNvSpPr>
            <a:spLocks noChangeArrowheads="1"/>
          </p:cNvSpPr>
          <p:nvPr/>
        </p:nvSpPr>
        <p:spPr bwMode="auto">
          <a:xfrm rot="-5779719">
            <a:off x="3144044" y="4480719"/>
            <a:ext cx="1524000" cy="141288"/>
          </a:xfrm>
          <a:prstGeom prst="roundRect">
            <a:avLst>
              <a:gd name="adj" fmla="val 50000"/>
            </a:avLst>
          </a:prstGeom>
          <a:gradFill rotWithShape="1">
            <a:gsLst>
              <a:gs pos="0">
                <a:schemeClr val="folHlink">
                  <a:gamma/>
                  <a:tint val="26667"/>
                  <a:invGamma/>
                </a:schemeClr>
              </a:gs>
              <a:gs pos="100000">
                <a:schemeClr val="folHlink"/>
              </a:gs>
            </a:gsLst>
            <a:lin ang="5400000" scaled="1"/>
          </a:gradFill>
          <a:ln w="9525" algn="ctr">
            <a:noFill/>
            <a:round/>
            <a:headEnd/>
            <a:tailEnd/>
          </a:ln>
          <a:effectLst/>
        </p:spPr>
        <p:txBody>
          <a:bodyPr wrap="none" anchor="ctr">
            <a:prstTxWarp prst="textNoShape">
              <a:avLst/>
            </a:prstTxWarp>
          </a:bodyPr>
          <a:lstStyle/>
          <a:p>
            <a:endParaRPr lang="en-US">
              <a:latin typeface="Calibri" pitchFamily="-65" charset="0"/>
            </a:endParaRPr>
          </a:p>
        </p:txBody>
      </p:sp>
      <p:grpSp>
        <p:nvGrpSpPr>
          <p:cNvPr id="4" name="Group 10"/>
          <p:cNvGrpSpPr>
            <a:grpSpLocks/>
          </p:cNvGrpSpPr>
          <p:nvPr/>
        </p:nvGrpSpPr>
        <p:grpSpPr bwMode="auto">
          <a:xfrm>
            <a:off x="228600" y="3951288"/>
            <a:ext cx="2133600" cy="944562"/>
            <a:chOff x="1518" y="2850"/>
            <a:chExt cx="1344" cy="595"/>
          </a:xfrm>
        </p:grpSpPr>
        <p:grpSp>
          <p:nvGrpSpPr>
            <p:cNvPr id="5" name="Group 11"/>
            <p:cNvGrpSpPr>
              <a:grpSpLocks/>
            </p:cNvGrpSpPr>
            <p:nvPr/>
          </p:nvGrpSpPr>
          <p:grpSpPr bwMode="auto">
            <a:xfrm>
              <a:off x="1518" y="3020"/>
              <a:ext cx="1276" cy="425"/>
              <a:chOff x="2256" y="2939"/>
              <a:chExt cx="1276" cy="425"/>
            </a:xfrm>
          </p:grpSpPr>
          <p:sp>
            <p:nvSpPr>
              <p:cNvPr id="20516" name="Oval 12"/>
              <p:cNvSpPr>
                <a:spLocks noChangeArrowheads="1"/>
              </p:cNvSpPr>
              <p:nvPr/>
            </p:nvSpPr>
            <p:spPr bwMode="auto">
              <a:xfrm>
                <a:off x="2256" y="3024"/>
                <a:ext cx="1276" cy="340"/>
              </a:xfrm>
              <a:prstGeom prst="ellipse">
                <a:avLst/>
              </a:prstGeom>
              <a:solidFill>
                <a:schemeClr val="folHlink"/>
              </a:solidFill>
              <a:ln w="9525">
                <a:noFill/>
                <a:round/>
                <a:headEnd/>
                <a:tailEnd/>
              </a:ln>
            </p:spPr>
            <p:txBody>
              <a:bodyPr>
                <a:prstTxWarp prst="textNoShape">
                  <a:avLst/>
                </a:prstTxWarp>
              </a:bodyPr>
              <a:lstStyle/>
              <a:p>
                <a:endParaRPr lang="en-US" dirty="0">
                  <a:latin typeface="Calibri" pitchFamily="-65" charset="0"/>
                </a:endParaRPr>
              </a:p>
            </p:txBody>
          </p:sp>
          <p:sp>
            <p:nvSpPr>
              <p:cNvPr id="20517" name="Rectangle 13"/>
              <p:cNvSpPr>
                <a:spLocks noChangeArrowheads="1"/>
              </p:cNvSpPr>
              <p:nvPr/>
            </p:nvSpPr>
            <p:spPr bwMode="auto">
              <a:xfrm>
                <a:off x="2256" y="2939"/>
                <a:ext cx="1276" cy="255"/>
              </a:xfrm>
              <a:prstGeom prst="rect">
                <a:avLst/>
              </a:prstGeom>
              <a:solidFill>
                <a:schemeClr val="folHlink"/>
              </a:solidFill>
              <a:ln w="9525">
                <a:noFill/>
                <a:miter lim="800000"/>
                <a:headEnd/>
                <a:tailEnd/>
              </a:ln>
            </p:spPr>
            <p:txBody>
              <a:bodyPr>
                <a:prstTxWarp prst="textNoShape">
                  <a:avLst/>
                </a:prstTxWarp>
              </a:bodyPr>
              <a:lstStyle/>
              <a:p>
                <a:endParaRPr lang="en-US">
                  <a:latin typeface="Calibri" pitchFamily="-65" charset="0"/>
                </a:endParaRPr>
              </a:p>
            </p:txBody>
          </p:sp>
        </p:grpSp>
        <p:sp>
          <p:nvSpPr>
            <p:cNvPr id="20513" name="Oval 14"/>
            <p:cNvSpPr>
              <a:spLocks noChangeArrowheads="1"/>
            </p:cNvSpPr>
            <p:nvPr/>
          </p:nvSpPr>
          <p:spPr bwMode="auto">
            <a:xfrm>
              <a:off x="1518" y="2850"/>
              <a:ext cx="1276" cy="340"/>
            </a:xfrm>
            <a:prstGeom prst="ellipse">
              <a:avLst/>
            </a:prstGeom>
            <a:solidFill>
              <a:schemeClr val="bg2"/>
            </a:solidFill>
            <a:ln w="9525">
              <a:noFill/>
              <a:round/>
              <a:headEnd/>
              <a:tailEnd/>
            </a:ln>
          </p:spPr>
          <p:txBody>
            <a:bodyPr>
              <a:prstTxWarp prst="textNoShape">
                <a:avLst/>
              </a:prstTxWarp>
            </a:bodyPr>
            <a:lstStyle/>
            <a:p>
              <a:endParaRPr lang="en-US">
                <a:latin typeface="Calibri" pitchFamily="-65" charset="0"/>
              </a:endParaRPr>
            </a:p>
          </p:txBody>
        </p:sp>
        <p:sp>
          <p:nvSpPr>
            <p:cNvPr id="20515" name="Freeform 16"/>
            <p:cNvSpPr>
              <a:spLocks/>
            </p:cNvSpPr>
            <p:nvPr/>
          </p:nvSpPr>
          <p:spPr bwMode="auto">
            <a:xfrm>
              <a:off x="2340" y="2876"/>
              <a:ext cx="522" cy="169"/>
            </a:xfrm>
            <a:custGeom>
              <a:avLst/>
              <a:gdLst>
                <a:gd name="T0" fmla="*/ 403 w 522"/>
                <a:gd name="T1" fmla="*/ 169 h 169"/>
                <a:gd name="T2" fmla="*/ 0 w 522"/>
                <a:gd name="T3" fmla="*/ 0 h 169"/>
                <a:gd name="T4" fmla="*/ 213 w 522"/>
                <a:gd name="T5" fmla="*/ 60 h 169"/>
                <a:gd name="T6" fmla="*/ 403 w 522"/>
                <a:gd name="T7" fmla="*/ 169 h 169"/>
                <a:gd name="T8" fmla="*/ 0 60000 65536"/>
                <a:gd name="T9" fmla="*/ 0 60000 65536"/>
                <a:gd name="T10" fmla="*/ 0 60000 65536"/>
                <a:gd name="T11" fmla="*/ 0 60000 65536"/>
                <a:gd name="T12" fmla="*/ 0 w 522"/>
                <a:gd name="T13" fmla="*/ 0 h 169"/>
                <a:gd name="T14" fmla="*/ 522 w 522"/>
                <a:gd name="T15" fmla="*/ 169 h 169"/>
              </a:gdLst>
              <a:ahLst/>
              <a:cxnLst>
                <a:cxn ang="T8">
                  <a:pos x="T0" y="T1"/>
                </a:cxn>
                <a:cxn ang="T9">
                  <a:pos x="T2" y="T3"/>
                </a:cxn>
                <a:cxn ang="T10">
                  <a:pos x="T4" y="T5"/>
                </a:cxn>
                <a:cxn ang="T11">
                  <a:pos x="T6" y="T7"/>
                </a:cxn>
              </a:cxnLst>
              <a:rect l="T12" t="T13" r="T14" b="T15"/>
              <a:pathLst>
                <a:path w="522" h="169">
                  <a:moveTo>
                    <a:pt x="403" y="169"/>
                  </a:moveTo>
                  <a:cubicBezTo>
                    <a:pt x="522" y="91"/>
                    <a:pt x="202" y="10"/>
                    <a:pt x="0" y="0"/>
                  </a:cubicBezTo>
                  <a:cubicBezTo>
                    <a:pt x="64" y="15"/>
                    <a:pt x="79" y="12"/>
                    <a:pt x="213" y="60"/>
                  </a:cubicBezTo>
                  <a:cubicBezTo>
                    <a:pt x="347" y="108"/>
                    <a:pt x="377" y="150"/>
                    <a:pt x="403" y="169"/>
                  </a:cubicBezTo>
                  <a:close/>
                </a:path>
              </a:pathLst>
            </a:custGeom>
            <a:solidFill>
              <a:schemeClr val="bg1"/>
            </a:solidFill>
            <a:ln w="9525">
              <a:noFill/>
              <a:round/>
              <a:headEnd/>
              <a:tailEnd/>
            </a:ln>
          </p:spPr>
          <p:txBody>
            <a:bodyPr wrap="none" anchor="ctr">
              <a:prstTxWarp prst="textNoShape">
                <a:avLst/>
              </a:prstTxWarp>
            </a:bodyPr>
            <a:lstStyle/>
            <a:p>
              <a:endParaRPr lang="en-US"/>
            </a:p>
          </p:txBody>
        </p:sp>
      </p:grpSp>
      <p:grpSp>
        <p:nvGrpSpPr>
          <p:cNvPr id="6" name="Group 17"/>
          <p:cNvGrpSpPr>
            <a:grpSpLocks/>
          </p:cNvGrpSpPr>
          <p:nvPr/>
        </p:nvGrpSpPr>
        <p:grpSpPr bwMode="auto">
          <a:xfrm>
            <a:off x="5105400" y="3751263"/>
            <a:ext cx="1676400" cy="747712"/>
            <a:chOff x="4176" y="2640"/>
            <a:chExt cx="1056" cy="471"/>
          </a:xfrm>
        </p:grpSpPr>
        <p:grpSp>
          <p:nvGrpSpPr>
            <p:cNvPr id="7" name="Group 18"/>
            <p:cNvGrpSpPr>
              <a:grpSpLocks/>
            </p:cNvGrpSpPr>
            <p:nvPr/>
          </p:nvGrpSpPr>
          <p:grpSpPr bwMode="auto">
            <a:xfrm>
              <a:off x="4176" y="2775"/>
              <a:ext cx="1010" cy="336"/>
              <a:chOff x="2256" y="2939"/>
              <a:chExt cx="1276" cy="425"/>
            </a:xfrm>
          </p:grpSpPr>
          <p:sp>
            <p:nvSpPr>
              <p:cNvPr id="20510" name="Oval 19"/>
              <p:cNvSpPr>
                <a:spLocks noChangeArrowheads="1"/>
              </p:cNvSpPr>
              <p:nvPr/>
            </p:nvSpPr>
            <p:spPr bwMode="auto">
              <a:xfrm>
                <a:off x="2256" y="3024"/>
                <a:ext cx="1276" cy="340"/>
              </a:xfrm>
              <a:prstGeom prst="ellipse">
                <a:avLst/>
              </a:prstGeom>
              <a:solidFill>
                <a:schemeClr val="folHlink"/>
              </a:solidFill>
              <a:ln w="9525">
                <a:noFill/>
                <a:round/>
                <a:headEnd/>
                <a:tailEnd/>
              </a:ln>
            </p:spPr>
            <p:txBody>
              <a:bodyPr>
                <a:prstTxWarp prst="textNoShape">
                  <a:avLst/>
                </a:prstTxWarp>
              </a:bodyPr>
              <a:lstStyle/>
              <a:p>
                <a:endParaRPr lang="en-US">
                  <a:latin typeface="Calibri" pitchFamily="-65" charset="0"/>
                </a:endParaRPr>
              </a:p>
            </p:txBody>
          </p:sp>
          <p:sp>
            <p:nvSpPr>
              <p:cNvPr id="20511" name="Rectangle 20"/>
              <p:cNvSpPr>
                <a:spLocks noChangeArrowheads="1"/>
              </p:cNvSpPr>
              <p:nvPr/>
            </p:nvSpPr>
            <p:spPr bwMode="auto">
              <a:xfrm>
                <a:off x="2256" y="2939"/>
                <a:ext cx="1276" cy="255"/>
              </a:xfrm>
              <a:prstGeom prst="rect">
                <a:avLst/>
              </a:prstGeom>
              <a:solidFill>
                <a:schemeClr val="folHlink"/>
              </a:solidFill>
              <a:ln w="9525">
                <a:noFill/>
                <a:miter lim="800000"/>
                <a:headEnd/>
                <a:tailEnd/>
              </a:ln>
            </p:spPr>
            <p:txBody>
              <a:bodyPr>
                <a:prstTxWarp prst="textNoShape">
                  <a:avLst/>
                </a:prstTxWarp>
              </a:bodyPr>
              <a:lstStyle/>
              <a:p>
                <a:endParaRPr lang="en-US">
                  <a:latin typeface="Calibri" pitchFamily="-65" charset="0"/>
                </a:endParaRPr>
              </a:p>
            </p:txBody>
          </p:sp>
        </p:grpSp>
        <p:sp>
          <p:nvSpPr>
            <p:cNvPr id="20507" name="Oval 21"/>
            <p:cNvSpPr>
              <a:spLocks noChangeArrowheads="1"/>
            </p:cNvSpPr>
            <p:nvPr/>
          </p:nvSpPr>
          <p:spPr bwMode="auto">
            <a:xfrm>
              <a:off x="4176" y="2640"/>
              <a:ext cx="1010" cy="269"/>
            </a:xfrm>
            <a:prstGeom prst="ellipse">
              <a:avLst/>
            </a:prstGeom>
            <a:solidFill>
              <a:schemeClr val="accent2"/>
            </a:solidFill>
            <a:ln w="9525">
              <a:noFill/>
              <a:round/>
              <a:headEnd/>
              <a:tailEnd/>
            </a:ln>
          </p:spPr>
          <p:txBody>
            <a:bodyPr>
              <a:prstTxWarp prst="textNoShape">
                <a:avLst/>
              </a:prstTxWarp>
            </a:bodyPr>
            <a:lstStyle/>
            <a:p>
              <a:endParaRPr lang="en-US">
                <a:latin typeface="Calibri" pitchFamily="-65" charset="0"/>
              </a:endParaRPr>
            </a:p>
          </p:txBody>
        </p:sp>
        <p:sp>
          <p:nvSpPr>
            <p:cNvPr id="89110" name="Oval 22"/>
            <p:cNvSpPr>
              <a:spLocks noChangeArrowheads="1"/>
            </p:cNvSpPr>
            <p:nvPr/>
          </p:nvSpPr>
          <p:spPr bwMode="auto">
            <a:xfrm>
              <a:off x="4182" y="2643"/>
              <a:ext cx="998" cy="260"/>
            </a:xfrm>
            <a:prstGeom prst="ellipse">
              <a:avLst/>
            </a:prstGeom>
            <a:gradFill rotWithShape="1">
              <a:gsLst>
                <a:gs pos="0">
                  <a:schemeClr val="accent2"/>
                </a:gs>
                <a:gs pos="100000">
                  <a:schemeClr val="accent2">
                    <a:gamma/>
                    <a:tint val="67843"/>
                    <a:invGamma/>
                  </a:schemeClr>
                </a:gs>
              </a:gsLst>
              <a:lin ang="18900000" scaled="1"/>
            </a:gradFill>
            <a:ln w="9525" algn="ctr">
              <a:noFill/>
              <a:round/>
              <a:headEnd/>
              <a:tailEnd/>
            </a:ln>
            <a:effectLst/>
          </p:spPr>
          <p:txBody>
            <a:bodyPr wrap="none" anchor="ctr">
              <a:prstTxWarp prst="textNoShape">
                <a:avLst/>
              </a:prstTxWarp>
            </a:bodyPr>
            <a:lstStyle/>
            <a:p>
              <a:endParaRPr lang="ru-RU" baseline="-25000">
                <a:latin typeface="Calibri" pitchFamily="-65" charset="0"/>
              </a:endParaRPr>
            </a:p>
          </p:txBody>
        </p:sp>
        <p:sp>
          <p:nvSpPr>
            <p:cNvPr id="20509" name="Freeform 23"/>
            <p:cNvSpPr>
              <a:spLocks/>
            </p:cNvSpPr>
            <p:nvPr/>
          </p:nvSpPr>
          <p:spPr bwMode="auto">
            <a:xfrm>
              <a:off x="4819" y="2661"/>
              <a:ext cx="413" cy="141"/>
            </a:xfrm>
            <a:custGeom>
              <a:avLst/>
              <a:gdLst>
                <a:gd name="T0" fmla="*/ 2 w 522"/>
                <a:gd name="T1" fmla="*/ 2 h 179"/>
                <a:gd name="T2" fmla="*/ 0 w 522"/>
                <a:gd name="T3" fmla="*/ 0 h 179"/>
                <a:gd name="T4" fmla="*/ 2 w 522"/>
                <a:gd name="T5" fmla="*/ 2 h 179"/>
                <a:gd name="T6" fmla="*/ 2 w 522"/>
                <a:gd name="T7" fmla="*/ 2 h 179"/>
                <a:gd name="T8" fmla="*/ 0 60000 65536"/>
                <a:gd name="T9" fmla="*/ 0 60000 65536"/>
                <a:gd name="T10" fmla="*/ 0 60000 65536"/>
                <a:gd name="T11" fmla="*/ 0 60000 65536"/>
                <a:gd name="T12" fmla="*/ 0 w 522"/>
                <a:gd name="T13" fmla="*/ 0 h 179"/>
                <a:gd name="T14" fmla="*/ 522 w 522"/>
                <a:gd name="T15" fmla="*/ 179 h 179"/>
              </a:gdLst>
              <a:ahLst/>
              <a:cxnLst>
                <a:cxn ang="T8">
                  <a:pos x="T0" y="T1"/>
                </a:cxn>
                <a:cxn ang="T9">
                  <a:pos x="T2" y="T3"/>
                </a:cxn>
                <a:cxn ang="T10">
                  <a:pos x="T4" y="T5"/>
                </a:cxn>
                <a:cxn ang="T11">
                  <a:pos x="T6" y="T7"/>
                </a:cxn>
              </a:cxnLst>
              <a:rect l="T12" t="T13" r="T14" b="T15"/>
              <a:pathLst>
                <a:path w="522" h="179">
                  <a:moveTo>
                    <a:pt x="414" y="179"/>
                  </a:moveTo>
                  <a:cubicBezTo>
                    <a:pt x="522" y="89"/>
                    <a:pt x="202" y="10"/>
                    <a:pt x="0" y="0"/>
                  </a:cubicBezTo>
                  <a:cubicBezTo>
                    <a:pt x="64" y="15"/>
                    <a:pt x="79" y="12"/>
                    <a:pt x="213" y="60"/>
                  </a:cubicBezTo>
                  <a:cubicBezTo>
                    <a:pt x="347" y="108"/>
                    <a:pt x="388" y="160"/>
                    <a:pt x="414" y="179"/>
                  </a:cubicBezTo>
                  <a:close/>
                </a:path>
              </a:pathLst>
            </a:custGeom>
            <a:solidFill>
              <a:schemeClr val="bg1"/>
            </a:solidFill>
            <a:ln w="9525">
              <a:noFill/>
              <a:round/>
              <a:headEnd/>
              <a:tailEnd/>
            </a:ln>
          </p:spPr>
          <p:txBody>
            <a:bodyPr wrap="none" anchor="ctr">
              <a:prstTxWarp prst="textNoShape">
                <a:avLst/>
              </a:prstTxWarp>
            </a:bodyPr>
            <a:lstStyle/>
            <a:p>
              <a:endParaRPr lang="en-US"/>
            </a:p>
          </p:txBody>
        </p:sp>
      </p:grpSp>
      <p:sp>
        <p:nvSpPr>
          <p:cNvPr id="89112" name="AutoShape 24"/>
          <p:cNvSpPr>
            <a:spLocks noChangeArrowheads="1"/>
          </p:cNvSpPr>
          <p:nvPr/>
        </p:nvSpPr>
        <p:spPr bwMode="auto">
          <a:xfrm rot="-24587210">
            <a:off x="4560094" y="4782344"/>
            <a:ext cx="1447800" cy="141288"/>
          </a:xfrm>
          <a:prstGeom prst="roundRect">
            <a:avLst>
              <a:gd name="adj" fmla="val 50000"/>
            </a:avLst>
          </a:prstGeom>
          <a:gradFill rotWithShape="1">
            <a:gsLst>
              <a:gs pos="0">
                <a:schemeClr val="folHlink">
                  <a:gamma/>
                  <a:tint val="26667"/>
                  <a:invGamma/>
                </a:schemeClr>
              </a:gs>
              <a:gs pos="100000">
                <a:schemeClr val="folHlink"/>
              </a:gs>
            </a:gsLst>
            <a:lin ang="5400000" scaled="1"/>
          </a:gradFill>
          <a:ln w="9525" algn="ctr">
            <a:noFill/>
            <a:round/>
            <a:headEnd/>
            <a:tailEnd/>
          </a:ln>
          <a:effectLst/>
        </p:spPr>
        <p:txBody>
          <a:bodyPr wrap="none" anchor="ctr">
            <a:prstTxWarp prst="textNoShape">
              <a:avLst/>
            </a:prstTxWarp>
          </a:bodyPr>
          <a:lstStyle/>
          <a:p>
            <a:endParaRPr lang="en-US">
              <a:latin typeface="Calibri" pitchFamily="-65" charset="0"/>
            </a:endParaRPr>
          </a:p>
        </p:txBody>
      </p:sp>
      <p:sp>
        <p:nvSpPr>
          <p:cNvPr id="89113" name="AutoShape 25"/>
          <p:cNvSpPr>
            <a:spLocks noChangeArrowheads="1"/>
          </p:cNvSpPr>
          <p:nvPr/>
        </p:nvSpPr>
        <p:spPr bwMode="auto">
          <a:xfrm rot="1108189">
            <a:off x="1638300" y="5018088"/>
            <a:ext cx="2590800" cy="228600"/>
          </a:xfrm>
          <a:prstGeom prst="roundRect">
            <a:avLst>
              <a:gd name="adj" fmla="val 50000"/>
            </a:avLst>
          </a:prstGeom>
          <a:gradFill rotWithShape="1">
            <a:gsLst>
              <a:gs pos="0">
                <a:schemeClr val="folHlink">
                  <a:gamma/>
                  <a:tint val="26667"/>
                  <a:invGamma/>
                </a:schemeClr>
              </a:gs>
              <a:gs pos="100000">
                <a:schemeClr val="folHlink"/>
              </a:gs>
            </a:gsLst>
            <a:lin ang="5400000" scaled="1"/>
          </a:gradFill>
          <a:ln w="9525" algn="ctr">
            <a:noFill/>
            <a:round/>
            <a:headEnd/>
            <a:tailEnd/>
          </a:ln>
          <a:effectLst/>
        </p:spPr>
        <p:txBody>
          <a:bodyPr wrap="none" anchor="ctr">
            <a:prstTxWarp prst="textNoShape">
              <a:avLst/>
            </a:prstTxWarp>
          </a:bodyPr>
          <a:lstStyle/>
          <a:p>
            <a:endParaRPr lang="en-US">
              <a:latin typeface="Calibri" pitchFamily="-65" charset="0"/>
            </a:endParaRPr>
          </a:p>
        </p:txBody>
      </p:sp>
      <p:grpSp>
        <p:nvGrpSpPr>
          <p:cNvPr id="8" name="Group 26"/>
          <p:cNvGrpSpPr>
            <a:grpSpLocks/>
          </p:cNvGrpSpPr>
          <p:nvPr/>
        </p:nvGrpSpPr>
        <p:grpSpPr bwMode="auto">
          <a:xfrm>
            <a:off x="2981325" y="4589463"/>
            <a:ext cx="2514600" cy="1122362"/>
            <a:chOff x="2976" y="3072"/>
            <a:chExt cx="1584" cy="707"/>
          </a:xfrm>
        </p:grpSpPr>
        <p:grpSp>
          <p:nvGrpSpPr>
            <p:cNvPr id="9" name="Group 27"/>
            <p:cNvGrpSpPr>
              <a:grpSpLocks/>
            </p:cNvGrpSpPr>
            <p:nvPr/>
          </p:nvGrpSpPr>
          <p:grpSpPr bwMode="auto">
            <a:xfrm>
              <a:off x="2976" y="3274"/>
              <a:ext cx="1515" cy="505"/>
              <a:chOff x="2256" y="2939"/>
              <a:chExt cx="1276" cy="425"/>
            </a:xfrm>
          </p:grpSpPr>
          <p:sp>
            <p:nvSpPr>
              <p:cNvPr id="20504" name="Oval 28"/>
              <p:cNvSpPr>
                <a:spLocks noChangeArrowheads="1"/>
              </p:cNvSpPr>
              <p:nvPr/>
            </p:nvSpPr>
            <p:spPr bwMode="auto">
              <a:xfrm>
                <a:off x="2256" y="3024"/>
                <a:ext cx="1276" cy="340"/>
              </a:xfrm>
              <a:prstGeom prst="ellipse">
                <a:avLst/>
              </a:prstGeom>
              <a:solidFill>
                <a:schemeClr val="folHlink"/>
              </a:solidFill>
              <a:ln w="9525">
                <a:noFill/>
                <a:round/>
                <a:headEnd/>
                <a:tailEnd/>
              </a:ln>
            </p:spPr>
            <p:txBody>
              <a:bodyPr>
                <a:prstTxWarp prst="textNoShape">
                  <a:avLst/>
                </a:prstTxWarp>
              </a:bodyPr>
              <a:lstStyle/>
              <a:p>
                <a:endParaRPr lang="en-US">
                  <a:latin typeface="Calibri" pitchFamily="-65" charset="0"/>
                </a:endParaRPr>
              </a:p>
            </p:txBody>
          </p:sp>
          <p:sp>
            <p:nvSpPr>
              <p:cNvPr id="20505" name="Rectangle 29"/>
              <p:cNvSpPr>
                <a:spLocks noChangeArrowheads="1"/>
              </p:cNvSpPr>
              <p:nvPr/>
            </p:nvSpPr>
            <p:spPr bwMode="auto">
              <a:xfrm>
                <a:off x="2256" y="2939"/>
                <a:ext cx="1276" cy="255"/>
              </a:xfrm>
              <a:prstGeom prst="rect">
                <a:avLst/>
              </a:prstGeom>
              <a:solidFill>
                <a:schemeClr val="folHlink"/>
              </a:solidFill>
              <a:ln w="9525">
                <a:noFill/>
                <a:miter lim="800000"/>
                <a:headEnd/>
                <a:tailEnd/>
              </a:ln>
            </p:spPr>
            <p:txBody>
              <a:bodyPr>
                <a:prstTxWarp prst="textNoShape">
                  <a:avLst/>
                </a:prstTxWarp>
              </a:bodyPr>
              <a:lstStyle/>
              <a:p>
                <a:endParaRPr lang="en-US">
                  <a:latin typeface="Calibri" pitchFamily="-65" charset="0"/>
                </a:endParaRPr>
              </a:p>
            </p:txBody>
          </p:sp>
        </p:grpSp>
        <p:sp>
          <p:nvSpPr>
            <p:cNvPr id="20501" name="Oval 30"/>
            <p:cNvSpPr>
              <a:spLocks noChangeArrowheads="1"/>
            </p:cNvSpPr>
            <p:nvPr/>
          </p:nvSpPr>
          <p:spPr bwMode="auto">
            <a:xfrm>
              <a:off x="2976" y="3072"/>
              <a:ext cx="1515" cy="404"/>
            </a:xfrm>
            <a:prstGeom prst="ellipse">
              <a:avLst/>
            </a:prstGeom>
            <a:solidFill>
              <a:schemeClr val="hlink"/>
            </a:solidFill>
            <a:ln w="9525">
              <a:noFill/>
              <a:round/>
              <a:headEnd/>
              <a:tailEnd/>
            </a:ln>
          </p:spPr>
          <p:txBody>
            <a:bodyPr>
              <a:prstTxWarp prst="textNoShape">
                <a:avLst/>
              </a:prstTxWarp>
            </a:bodyPr>
            <a:lstStyle/>
            <a:p>
              <a:endParaRPr lang="en-US">
                <a:latin typeface="Calibri" pitchFamily="-65" charset="0"/>
              </a:endParaRPr>
            </a:p>
          </p:txBody>
        </p:sp>
        <p:sp>
          <p:nvSpPr>
            <p:cNvPr id="89119" name="Oval 31"/>
            <p:cNvSpPr>
              <a:spLocks noChangeArrowheads="1"/>
            </p:cNvSpPr>
            <p:nvPr/>
          </p:nvSpPr>
          <p:spPr bwMode="auto">
            <a:xfrm>
              <a:off x="2985" y="3077"/>
              <a:ext cx="1497" cy="389"/>
            </a:xfrm>
            <a:prstGeom prst="ellipse">
              <a:avLst/>
            </a:prstGeom>
            <a:gradFill rotWithShape="1">
              <a:gsLst>
                <a:gs pos="0">
                  <a:schemeClr val="hlink"/>
                </a:gs>
                <a:gs pos="100000">
                  <a:schemeClr val="hlink">
                    <a:gamma/>
                    <a:tint val="67843"/>
                    <a:invGamma/>
                  </a:schemeClr>
                </a:gs>
              </a:gsLst>
              <a:lin ang="18900000" scaled="1"/>
            </a:gradFill>
            <a:ln w="9525" algn="ctr">
              <a:noFill/>
              <a:round/>
              <a:headEnd/>
              <a:tailEnd/>
            </a:ln>
            <a:effectLst/>
          </p:spPr>
          <p:txBody>
            <a:bodyPr wrap="none" anchor="ctr">
              <a:prstTxWarp prst="textNoShape">
                <a:avLst/>
              </a:prstTxWarp>
            </a:bodyPr>
            <a:lstStyle/>
            <a:p>
              <a:endParaRPr lang="ru-RU" baseline="-25000">
                <a:latin typeface="Calibri" pitchFamily="-65" charset="0"/>
              </a:endParaRPr>
            </a:p>
          </p:txBody>
        </p:sp>
        <p:sp>
          <p:nvSpPr>
            <p:cNvPr id="20503" name="Freeform 32"/>
            <p:cNvSpPr>
              <a:spLocks/>
            </p:cNvSpPr>
            <p:nvPr/>
          </p:nvSpPr>
          <p:spPr bwMode="auto">
            <a:xfrm>
              <a:off x="3940" y="3103"/>
              <a:ext cx="620" cy="213"/>
            </a:xfrm>
            <a:custGeom>
              <a:avLst/>
              <a:gdLst>
                <a:gd name="T0" fmla="*/ 240928 w 522"/>
                <a:gd name="T1" fmla="*/ 111187 h 179"/>
                <a:gd name="T2" fmla="*/ 0 w 522"/>
                <a:gd name="T3" fmla="*/ 0 h 179"/>
                <a:gd name="T4" fmla="*/ 123566 w 522"/>
                <a:gd name="T5" fmla="*/ 36974 h 179"/>
                <a:gd name="T6" fmla="*/ 240928 w 522"/>
                <a:gd name="T7" fmla="*/ 111187 h 179"/>
                <a:gd name="T8" fmla="*/ 0 60000 65536"/>
                <a:gd name="T9" fmla="*/ 0 60000 65536"/>
                <a:gd name="T10" fmla="*/ 0 60000 65536"/>
                <a:gd name="T11" fmla="*/ 0 60000 65536"/>
                <a:gd name="T12" fmla="*/ 0 w 522"/>
                <a:gd name="T13" fmla="*/ 0 h 179"/>
                <a:gd name="T14" fmla="*/ 522 w 522"/>
                <a:gd name="T15" fmla="*/ 179 h 179"/>
              </a:gdLst>
              <a:ahLst/>
              <a:cxnLst>
                <a:cxn ang="T8">
                  <a:pos x="T0" y="T1"/>
                </a:cxn>
                <a:cxn ang="T9">
                  <a:pos x="T2" y="T3"/>
                </a:cxn>
                <a:cxn ang="T10">
                  <a:pos x="T4" y="T5"/>
                </a:cxn>
                <a:cxn ang="T11">
                  <a:pos x="T6" y="T7"/>
                </a:cxn>
              </a:cxnLst>
              <a:rect l="T12" t="T13" r="T14" b="T15"/>
              <a:pathLst>
                <a:path w="522" h="179">
                  <a:moveTo>
                    <a:pt x="414" y="179"/>
                  </a:moveTo>
                  <a:cubicBezTo>
                    <a:pt x="522" y="89"/>
                    <a:pt x="202" y="10"/>
                    <a:pt x="0" y="0"/>
                  </a:cubicBezTo>
                  <a:cubicBezTo>
                    <a:pt x="64" y="15"/>
                    <a:pt x="79" y="12"/>
                    <a:pt x="213" y="60"/>
                  </a:cubicBezTo>
                  <a:cubicBezTo>
                    <a:pt x="347" y="108"/>
                    <a:pt x="388" y="160"/>
                    <a:pt x="414" y="179"/>
                  </a:cubicBezTo>
                  <a:close/>
                </a:path>
              </a:pathLst>
            </a:custGeom>
            <a:solidFill>
              <a:schemeClr val="bg1"/>
            </a:solidFill>
            <a:ln w="9525">
              <a:noFill/>
              <a:round/>
              <a:headEnd/>
              <a:tailEnd/>
            </a:ln>
          </p:spPr>
          <p:txBody>
            <a:bodyPr wrap="none" anchor="ctr">
              <a:prstTxWarp prst="textNoShape">
                <a:avLst/>
              </a:prstTxWarp>
            </a:bodyPr>
            <a:lstStyle/>
            <a:p>
              <a:endParaRPr lang="en-US"/>
            </a:p>
          </p:txBody>
        </p:sp>
      </p:grpSp>
      <p:sp>
        <p:nvSpPr>
          <p:cNvPr id="20489" name="Text Box 33"/>
          <p:cNvSpPr txBox="1">
            <a:spLocks noChangeArrowheads="1"/>
          </p:cNvSpPr>
          <p:nvPr/>
        </p:nvSpPr>
        <p:spPr bwMode="auto">
          <a:xfrm>
            <a:off x="381000" y="3124200"/>
            <a:ext cx="2828925" cy="913070"/>
          </a:xfrm>
          <a:prstGeom prst="rect">
            <a:avLst/>
          </a:prstGeom>
          <a:noFill/>
          <a:ln w="9525">
            <a:noFill/>
            <a:miter lim="800000"/>
            <a:headEnd/>
            <a:tailEnd/>
          </a:ln>
        </p:spPr>
        <p:txBody>
          <a:bodyPr wrap="square">
            <a:prstTxWarp prst="textNoShape">
              <a:avLst/>
            </a:prstTxWarp>
            <a:spAutoFit/>
          </a:bodyPr>
          <a:lstStyle/>
          <a:p>
            <a:r>
              <a:rPr lang="en-US" altLang="ko-KR" sz="2200" b="1" baseline="-25000" dirty="0" smtClean="0">
                <a:solidFill>
                  <a:schemeClr val="bg2"/>
                </a:solidFill>
                <a:latin typeface="Calibri" pitchFamily="-65" charset="0"/>
                <a:ea typeface="Gulim" pitchFamily="34" charset="-127"/>
                <a:cs typeface="Gulim" pitchFamily="34" charset="-127"/>
              </a:rPr>
              <a:t>Amyloid </a:t>
            </a:r>
            <a:r>
              <a:rPr lang="en-US" altLang="ko-KR" sz="2200" b="1" baseline="-25000" dirty="0" err="1" smtClean="0">
                <a:solidFill>
                  <a:schemeClr val="bg2"/>
                </a:solidFill>
                <a:latin typeface="Calibri" pitchFamily="-65" charset="0"/>
                <a:ea typeface="Gulim" pitchFamily="34" charset="-127"/>
                <a:cs typeface="Gulim" pitchFamily="34" charset="-127"/>
              </a:rPr>
              <a:t>Accredation</a:t>
            </a:r>
            <a:endParaRPr lang="en-US" altLang="ko-KR" sz="2200" b="1" baseline="-25000" dirty="0" smtClean="0">
              <a:solidFill>
                <a:schemeClr val="bg2"/>
              </a:solidFill>
              <a:latin typeface="Calibri" pitchFamily="-65" charset="0"/>
              <a:ea typeface="Gulim" pitchFamily="34" charset="-127"/>
              <a:cs typeface="Gulim" pitchFamily="34" charset="-127"/>
            </a:endParaRPr>
          </a:p>
          <a:p>
            <a:r>
              <a:rPr lang="en-US" altLang="ko-KR" sz="2200" b="1" baseline="-25000" dirty="0" smtClean="0">
                <a:solidFill>
                  <a:schemeClr val="bg2"/>
                </a:solidFill>
                <a:latin typeface="Calibri" pitchFamily="-65" charset="0"/>
                <a:ea typeface="Gulim" pitchFamily="34" charset="-127"/>
                <a:cs typeface="Gulim" pitchFamily="34" charset="-127"/>
              </a:rPr>
              <a:t>(5-20 Years)</a:t>
            </a:r>
            <a:endParaRPr lang="en-US" sz="2200" b="1" baseline="-25000" dirty="0" smtClean="0">
              <a:solidFill>
                <a:schemeClr val="bg2"/>
              </a:solidFill>
              <a:latin typeface="Calibri" pitchFamily="-65" charset="0"/>
            </a:endParaRPr>
          </a:p>
          <a:p>
            <a:endParaRPr lang="en-US" sz="3600" baseline="-25000" dirty="0">
              <a:solidFill>
                <a:schemeClr val="bg2"/>
              </a:solidFill>
              <a:latin typeface="Calibri" pitchFamily="-65" charset="0"/>
            </a:endParaRPr>
          </a:p>
        </p:txBody>
      </p:sp>
      <p:sp>
        <p:nvSpPr>
          <p:cNvPr id="20490" name="Text Box 34"/>
          <p:cNvSpPr txBox="1">
            <a:spLocks noChangeArrowheads="1"/>
          </p:cNvSpPr>
          <p:nvPr/>
        </p:nvSpPr>
        <p:spPr bwMode="auto">
          <a:xfrm>
            <a:off x="3124200" y="2743200"/>
            <a:ext cx="1828800" cy="523220"/>
          </a:xfrm>
          <a:prstGeom prst="rect">
            <a:avLst/>
          </a:prstGeom>
          <a:noFill/>
          <a:ln w="9525">
            <a:noFill/>
            <a:miter lim="800000"/>
            <a:headEnd/>
            <a:tailEnd/>
          </a:ln>
        </p:spPr>
        <p:txBody>
          <a:bodyPr>
            <a:prstTxWarp prst="textNoShape">
              <a:avLst/>
            </a:prstTxWarp>
            <a:spAutoFit/>
          </a:bodyPr>
          <a:lstStyle/>
          <a:p>
            <a:endParaRPr lang="en-US" sz="2200" b="1" baseline="-25000" dirty="0" smtClean="0">
              <a:solidFill>
                <a:schemeClr val="accent1"/>
              </a:solidFill>
              <a:latin typeface="Calibri" pitchFamily="-65" charset="0"/>
            </a:endParaRPr>
          </a:p>
          <a:p>
            <a:endParaRPr lang="en-US" sz="2000" baseline="-25000" dirty="0">
              <a:solidFill>
                <a:schemeClr val="bg2"/>
              </a:solidFill>
              <a:latin typeface="Calibri" pitchFamily="-65" charset="0"/>
            </a:endParaRPr>
          </a:p>
        </p:txBody>
      </p:sp>
      <p:sp>
        <p:nvSpPr>
          <p:cNvPr id="20491" name="Text Box 35"/>
          <p:cNvSpPr txBox="1">
            <a:spLocks noChangeArrowheads="1"/>
          </p:cNvSpPr>
          <p:nvPr/>
        </p:nvSpPr>
        <p:spPr bwMode="auto">
          <a:xfrm>
            <a:off x="2971800" y="5105400"/>
            <a:ext cx="3581399" cy="789960"/>
          </a:xfrm>
          <a:prstGeom prst="rect">
            <a:avLst/>
          </a:prstGeom>
          <a:noFill/>
          <a:ln w="9525">
            <a:noFill/>
            <a:miter lim="800000"/>
            <a:headEnd/>
            <a:tailEnd/>
          </a:ln>
        </p:spPr>
        <p:txBody>
          <a:bodyPr wrap="square">
            <a:prstTxWarp prst="textNoShape">
              <a:avLst/>
            </a:prstTxWarp>
            <a:spAutoFit/>
          </a:bodyPr>
          <a:lstStyle/>
          <a:p>
            <a:r>
              <a:rPr lang="en-US" altLang="ko-KR" sz="2800" b="1" baseline="-25000" dirty="0" smtClean="0">
                <a:solidFill>
                  <a:schemeClr val="hlink"/>
                </a:solidFill>
                <a:latin typeface="Calibri" pitchFamily="-65" charset="0"/>
                <a:ea typeface="Gulim" pitchFamily="34" charset="-127"/>
                <a:cs typeface="Gulim" pitchFamily="34" charset="-127"/>
              </a:rPr>
              <a:t>    Alzheimer’s Disease </a:t>
            </a:r>
            <a:endParaRPr lang="en-US" sz="2800" b="1" baseline="-25000" dirty="0" smtClean="0">
              <a:solidFill>
                <a:schemeClr val="hlink"/>
              </a:solidFill>
              <a:latin typeface="Calibri" pitchFamily="-65" charset="0"/>
            </a:endParaRPr>
          </a:p>
          <a:p>
            <a:endParaRPr lang="en-US" sz="4000" baseline="-25000" dirty="0">
              <a:solidFill>
                <a:schemeClr val="hlink"/>
              </a:solidFill>
              <a:latin typeface="Calibri" pitchFamily="-65" charset="0"/>
            </a:endParaRPr>
          </a:p>
        </p:txBody>
      </p:sp>
      <p:sp>
        <p:nvSpPr>
          <p:cNvPr id="20492" name="Text Box 36"/>
          <p:cNvSpPr txBox="1">
            <a:spLocks noChangeArrowheads="1"/>
          </p:cNvSpPr>
          <p:nvPr/>
        </p:nvSpPr>
        <p:spPr bwMode="auto">
          <a:xfrm>
            <a:off x="4991100" y="3236913"/>
            <a:ext cx="1828800" cy="666849"/>
          </a:xfrm>
          <a:prstGeom prst="rect">
            <a:avLst/>
          </a:prstGeom>
          <a:noFill/>
          <a:ln w="9525">
            <a:noFill/>
            <a:miter lim="800000"/>
            <a:headEnd/>
            <a:tailEnd/>
          </a:ln>
        </p:spPr>
        <p:txBody>
          <a:bodyPr>
            <a:prstTxWarp prst="textNoShape">
              <a:avLst/>
            </a:prstTxWarp>
            <a:spAutoFit/>
          </a:bodyPr>
          <a:lstStyle/>
          <a:p>
            <a:endParaRPr lang="en-US" sz="2800" b="1" baseline="-25000" dirty="0" smtClean="0">
              <a:solidFill>
                <a:schemeClr val="accent2"/>
              </a:solidFill>
              <a:latin typeface="Calibri" pitchFamily="-65" charset="0"/>
            </a:endParaRPr>
          </a:p>
          <a:p>
            <a:endParaRPr lang="en-US" sz="2800" baseline="-25000" dirty="0">
              <a:solidFill>
                <a:schemeClr val="accent2"/>
              </a:solidFill>
              <a:latin typeface="Calibri" pitchFamily="-65" charset="0"/>
            </a:endParaRPr>
          </a:p>
        </p:txBody>
      </p:sp>
      <p:grpSp>
        <p:nvGrpSpPr>
          <p:cNvPr id="10" name="Group 37"/>
          <p:cNvGrpSpPr>
            <a:grpSpLocks/>
          </p:cNvGrpSpPr>
          <p:nvPr/>
        </p:nvGrpSpPr>
        <p:grpSpPr bwMode="auto">
          <a:xfrm>
            <a:off x="3352800" y="1143000"/>
            <a:ext cx="3733800" cy="1447800"/>
            <a:chOff x="1080" y="3210"/>
            <a:chExt cx="2016" cy="912"/>
          </a:xfrm>
        </p:grpSpPr>
        <p:sp>
          <p:nvSpPr>
            <p:cNvPr id="20498" name="AutoShape 38"/>
            <p:cNvSpPr>
              <a:spLocks noChangeArrowheads="1"/>
            </p:cNvSpPr>
            <p:nvPr/>
          </p:nvSpPr>
          <p:spPr bwMode="auto">
            <a:xfrm>
              <a:off x="1080" y="3215"/>
              <a:ext cx="2016" cy="907"/>
            </a:xfrm>
            <a:prstGeom prst="roundRect">
              <a:avLst>
                <a:gd name="adj" fmla="val 14222"/>
              </a:avLst>
            </a:prstGeom>
            <a:solidFill>
              <a:schemeClr val="hlink"/>
            </a:solidFill>
            <a:ln w="9525">
              <a:noFill/>
              <a:round/>
              <a:headEnd/>
              <a:tailEnd/>
            </a:ln>
          </p:spPr>
          <p:txBody>
            <a:bodyPr wrap="none" anchor="ctr">
              <a:prstTxWarp prst="textNoShape">
                <a:avLst/>
              </a:prstTxWarp>
            </a:bodyPr>
            <a:lstStyle/>
            <a:p>
              <a:endParaRPr lang="ru-RU">
                <a:latin typeface="Calibri" pitchFamily="-65" charset="0"/>
              </a:endParaRPr>
            </a:p>
          </p:txBody>
        </p:sp>
        <p:sp>
          <p:nvSpPr>
            <p:cNvPr id="89127" name="Freeform 39"/>
            <p:cNvSpPr>
              <a:spLocks/>
            </p:cNvSpPr>
            <p:nvPr/>
          </p:nvSpPr>
          <p:spPr bwMode="auto">
            <a:xfrm>
              <a:off x="1086" y="3210"/>
              <a:ext cx="2010" cy="726"/>
            </a:xfrm>
            <a:custGeom>
              <a:avLst/>
              <a:gdLst/>
              <a:ahLst/>
              <a:cxnLst>
                <a:cxn ang="0">
                  <a:pos x="4" y="242"/>
                </a:cxn>
                <a:cxn ang="0">
                  <a:pos x="228" y="18"/>
                </a:cxn>
                <a:cxn ang="0">
                  <a:pos x="1926" y="30"/>
                </a:cxn>
                <a:cxn ang="0">
                  <a:pos x="1986" y="372"/>
                </a:cxn>
                <a:cxn ang="0">
                  <a:pos x="544" y="684"/>
                </a:cxn>
                <a:cxn ang="0">
                  <a:pos x="16" y="642"/>
                </a:cxn>
                <a:cxn ang="0">
                  <a:pos x="4" y="242"/>
                </a:cxn>
              </a:cxnLst>
              <a:rect l="0" t="0" r="r" b="b"/>
              <a:pathLst>
                <a:path w="2010" h="726">
                  <a:moveTo>
                    <a:pt x="4" y="242"/>
                  </a:moveTo>
                  <a:cubicBezTo>
                    <a:pt x="0" y="36"/>
                    <a:pt x="32" y="18"/>
                    <a:pt x="228" y="18"/>
                  </a:cubicBezTo>
                  <a:cubicBezTo>
                    <a:pt x="424" y="18"/>
                    <a:pt x="1836" y="0"/>
                    <a:pt x="1926" y="30"/>
                  </a:cubicBezTo>
                  <a:cubicBezTo>
                    <a:pt x="1980" y="72"/>
                    <a:pt x="2010" y="48"/>
                    <a:pt x="1986" y="372"/>
                  </a:cubicBezTo>
                  <a:cubicBezTo>
                    <a:pt x="1986" y="567"/>
                    <a:pt x="739" y="684"/>
                    <a:pt x="544" y="684"/>
                  </a:cubicBezTo>
                  <a:cubicBezTo>
                    <a:pt x="348" y="684"/>
                    <a:pt x="424" y="726"/>
                    <a:pt x="16" y="642"/>
                  </a:cubicBezTo>
                  <a:cubicBezTo>
                    <a:pt x="16" y="642"/>
                    <a:pt x="4" y="438"/>
                    <a:pt x="4" y="242"/>
                  </a:cubicBezTo>
                  <a:close/>
                </a:path>
              </a:pathLst>
            </a:custGeom>
            <a:gradFill rotWithShape="1">
              <a:gsLst>
                <a:gs pos="0">
                  <a:schemeClr val="hlink">
                    <a:gamma/>
                    <a:tint val="0"/>
                    <a:invGamma/>
                  </a:schemeClr>
                </a:gs>
                <a:gs pos="100000">
                  <a:schemeClr val="hlink"/>
                </a:gs>
              </a:gsLst>
              <a:lin ang="5400000" scaled="1"/>
            </a:gradFill>
            <a:ln w="9525" cap="flat" cmpd="sng">
              <a:noFill/>
              <a:prstDash val="solid"/>
              <a:round/>
              <a:headEnd/>
              <a:tailEnd/>
            </a:ln>
            <a:effectLst/>
          </p:spPr>
          <p:txBody>
            <a:bodyPr wrap="none" anchor="ctr">
              <a:prstTxWarp prst="textNoShape">
                <a:avLst/>
              </a:prstTxWarp>
            </a:bodyPr>
            <a:lstStyle/>
            <a:p>
              <a:endParaRPr lang="en-US">
                <a:latin typeface="Calibri" pitchFamily="-65" charset="0"/>
              </a:endParaRPr>
            </a:p>
          </p:txBody>
        </p:sp>
      </p:grpSp>
      <p:sp>
        <p:nvSpPr>
          <p:cNvPr id="20494" name="AutoShape 40"/>
          <p:cNvSpPr>
            <a:spLocks noChangeArrowheads="1"/>
          </p:cNvSpPr>
          <p:nvPr/>
        </p:nvSpPr>
        <p:spPr bwMode="auto">
          <a:xfrm>
            <a:off x="3381375" y="1676400"/>
            <a:ext cx="3133725" cy="838200"/>
          </a:xfrm>
          <a:prstGeom prst="roundRect">
            <a:avLst>
              <a:gd name="adj" fmla="val 16667"/>
            </a:avLst>
          </a:prstGeom>
          <a:solidFill>
            <a:schemeClr val="hlink">
              <a:alpha val="14902"/>
            </a:schemeClr>
          </a:solidFill>
          <a:ln w="9525">
            <a:noFill/>
            <a:round/>
            <a:headEnd/>
            <a:tailEnd/>
          </a:ln>
        </p:spPr>
        <p:txBody>
          <a:bodyPr wrap="none" anchor="ctr">
            <a:prstTxWarp prst="textNoShape">
              <a:avLst/>
            </a:prstTxWarp>
          </a:bodyPr>
          <a:lstStyle/>
          <a:p>
            <a:endParaRPr lang="en-US">
              <a:latin typeface="Calibri" pitchFamily="-65" charset="0"/>
            </a:endParaRPr>
          </a:p>
        </p:txBody>
      </p:sp>
      <p:sp>
        <p:nvSpPr>
          <p:cNvPr id="20495" name="Text Box 41"/>
          <p:cNvSpPr txBox="1">
            <a:spLocks noChangeArrowheads="1"/>
          </p:cNvSpPr>
          <p:nvPr/>
        </p:nvSpPr>
        <p:spPr bwMode="auto">
          <a:xfrm>
            <a:off x="3352800" y="1219200"/>
            <a:ext cx="3838575" cy="1169551"/>
          </a:xfrm>
          <a:prstGeom prst="rect">
            <a:avLst/>
          </a:prstGeom>
          <a:noFill/>
          <a:ln w="0">
            <a:noFill/>
            <a:miter lim="800000"/>
            <a:headEnd/>
            <a:tailEnd/>
          </a:ln>
        </p:spPr>
        <p:txBody>
          <a:bodyPr wrap="square">
            <a:prstTxWarp prst="textNoShape">
              <a:avLst/>
            </a:prstTxWarp>
            <a:spAutoFit/>
          </a:bodyPr>
          <a:lstStyle/>
          <a:p>
            <a:pPr eaLnBrk="0" hangingPunct="0"/>
            <a:r>
              <a:rPr lang="en-US" altLang="ko-KR" sz="1400" b="1" dirty="0" smtClean="0">
                <a:solidFill>
                  <a:schemeClr val="hlink"/>
                </a:solidFill>
                <a:latin typeface="Verdana" pitchFamily="-65" charset="0"/>
                <a:ea typeface="Gulim" pitchFamily="34" charset="-127"/>
                <a:cs typeface="Gulim" pitchFamily="34" charset="-127"/>
              </a:rPr>
              <a:t>Three Significant Symptoms</a:t>
            </a:r>
          </a:p>
          <a:p>
            <a:pPr eaLnBrk="0" hangingPunct="0"/>
            <a:endParaRPr lang="ru-RU" altLang="ko-KR" sz="1400" b="1" dirty="0" smtClean="0">
              <a:solidFill>
                <a:schemeClr val="bg1"/>
              </a:solidFill>
              <a:latin typeface="Verdana" pitchFamily="-65" charset="0"/>
              <a:ea typeface="맑은 고딕" pitchFamily="34" charset="-127"/>
              <a:cs typeface="맑은 고딕" pitchFamily="34" charset="-127"/>
            </a:endParaRPr>
          </a:p>
          <a:p>
            <a:pPr eaLnBrk="0" hangingPunct="0">
              <a:buFontTx/>
              <a:buChar char="•"/>
            </a:pPr>
            <a:r>
              <a:rPr lang="en-US" altLang="ko-KR" sz="1400" b="1" dirty="0" smtClean="0">
                <a:solidFill>
                  <a:schemeClr val="bg1"/>
                </a:solidFill>
                <a:latin typeface="Verdana" pitchFamily="-65" charset="0"/>
                <a:ea typeface="Gulim" pitchFamily="34" charset="-127"/>
                <a:cs typeface="Gulim" pitchFamily="34" charset="-127"/>
              </a:rPr>
              <a:t>AA Found VIA PET Scan</a:t>
            </a:r>
          </a:p>
          <a:p>
            <a:pPr eaLnBrk="0" hangingPunct="0">
              <a:buFontTx/>
              <a:buChar char="•"/>
            </a:pPr>
            <a:r>
              <a:rPr lang="en-US" altLang="ko-KR" sz="1400" b="1" dirty="0" smtClean="0">
                <a:solidFill>
                  <a:schemeClr val="bg1"/>
                </a:solidFill>
                <a:latin typeface="Verdana" pitchFamily="-65" charset="0"/>
                <a:ea typeface="Gulim" pitchFamily="34" charset="-127"/>
                <a:cs typeface="Gulim" pitchFamily="34" charset="-127"/>
              </a:rPr>
              <a:t>TAU Buildup found VIA Spinal Tap</a:t>
            </a:r>
          </a:p>
          <a:p>
            <a:pPr eaLnBrk="0" hangingPunct="0">
              <a:buFontTx/>
              <a:buChar char="•"/>
            </a:pPr>
            <a:r>
              <a:rPr lang="en-US" altLang="ko-KR" sz="1400" b="1" dirty="0" smtClean="0">
                <a:solidFill>
                  <a:schemeClr val="bg1"/>
                </a:solidFill>
                <a:latin typeface="Verdana" pitchFamily="-65" charset="0"/>
                <a:ea typeface="Gulim" pitchFamily="34" charset="-127"/>
                <a:cs typeface="Gulim" pitchFamily="34" charset="-127"/>
              </a:rPr>
              <a:t>Brain Shrinkage Found VIA MRI</a:t>
            </a:r>
            <a:endParaRPr lang="en-US" altLang="ko-KR" sz="1400" b="1" dirty="0">
              <a:solidFill>
                <a:schemeClr val="bg1"/>
              </a:solidFill>
              <a:latin typeface="Verdana" pitchFamily="-65" charset="0"/>
              <a:ea typeface="Gulim" pitchFamily="34" charset="-127"/>
              <a:cs typeface="Gulim" pitchFamily="34" charset="-127"/>
            </a:endParaRPr>
          </a:p>
        </p:txBody>
      </p:sp>
      <p:sp>
        <p:nvSpPr>
          <p:cNvPr id="43" name="AutoShape 163"/>
          <p:cNvSpPr>
            <a:spLocks noChangeArrowheads="1"/>
          </p:cNvSpPr>
          <p:nvPr/>
        </p:nvSpPr>
        <p:spPr bwMode="gray">
          <a:xfrm>
            <a:off x="381000" y="1589088"/>
            <a:ext cx="4495800" cy="685800"/>
          </a:xfrm>
          <a:prstGeom prst="roundRect">
            <a:avLst>
              <a:gd name="adj" fmla="val 0"/>
            </a:avLst>
          </a:prstGeom>
          <a:noFill/>
          <a:ln w="38100">
            <a:noFill/>
            <a:round/>
            <a:headEnd/>
            <a:tailEnd/>
          </a:ln>
        </p:spPr>
        <p:txBody>
          <a:bodyPr wrap="none" anchor="ctr">
            <a:prstTxWarp prst="textNoShape">
              <a:avLst/>
            </a:prstTxWarp>
          </a:bodyPr>
          <a:lstStyle/>
          <a:p>
            <a:endParaRPr lang="en-US" sz="1200">
              <a:solidFill>
                <a:srgbClr val="FFFFFF"/>
              </a:solidFill>
              <a:latin typeface="Calibri" pitchFamily="-65" charset="0"/>
            </a:endParaRPr>
          </a:p>
        </p:txBody>
      </p:sp>
      <p:sp>
        <p:nvSpPr>
          <p:cNvPr id="44" name="AutoShape 163"/>
          <p:cNvSpPr>
            <a:spLocks noChangeArrowheads="1"/>
          </p:cNvSpPr>
          <p:nvPr/>
        </p:nvSpPr>
        <p:spPr bwMode="gray">
          <a:xfrm>
            <a:off x="76200" y="0"/>
            <a:ext cx="4495800" cy="1143000"/>
          </a:xfrm>
          <a:prstGeom prst="roundRect">
            <a:avLst>
              <a:gd name="adj" fmla="val 0"/>
            </a:avLst>
          </a:prstGeom>
          <a:noFill/>
          <a:ln w="38100">
            <a:noFill/>
            <a:round/>
            <a:headEnd/>
            <a:tailEnd/>
          </a:ln>
        </p:spPr>
        <p:txBody>
          <a:bodyPr wrap="none" anchor="ctr">
            <a:prstTxWarp prst="textNoShape">
              <a:avLst/>
            </a:prstTxWarp>
          </a:bodyPr>
          <a:lstStyle/>
          <a:p>
            <a:r>
              <a:rPr lang="en-US" sz="4400" dirty="0" smtClean="0">
                <a:solidFill>
                  <a:srgbClr val="FFFFFF"/>
                </a:solidFill>
                <a:latin typeface="Calibri" pitchFamily="-65" charset="0"/>
                <a:ea typeface="Gulim" pitchFamily="34" charset="-127"/>
                <a:cs typeface="Gulim" pitchFamily="34" charset="-127"/>
              </a:rPr>
              <a:t>      Early Indicators: The Technology</a:t>
            </a:r>
            <a:endParaRPr lang="en-US" sz="1400" dirty="0">
              <a:solidFill>
                <a:srgbClr val="FFFFFF"/>
              </a:solidFill>
              <a:latin typeface="Calibri" pitchFamily="-65" charset="0"/>
            </a:endParaRPr>
          </a:p>
        </p:txBody>
      </p:sp>
      <p:sp>
        <p:nvSpPr>
          <p:cNvPr id="45" name="TextBox 44"/>
          <p:cNvSpPr txBox="1"/>
          <p:nvPr/>
        </p:nvSpPr>
        <p:spPr>
          <a:xfrm>
            <a:off x="3124200" y="2743200"/>
            <a:ext cx="3200400" cy="523220"/>
          </a:xfrm>
          <a:prstGeom prst="rect">
            <a:avLst/>
          </a:prstGeom>
          <a:noFill/>
        </p:spPr>
        <p:txBody>
          <a:bodyPr wrap="square" rtlCol="0">
            <a:spAutoFit/>
          </a:bodyPr>
          <a:lstStyle/>
          <a:p>
            <a:r>
              <a:rPr lang="en-US" sz="1400" b="1" dirty="0" smtClean="0">
                <a:solidFill>
                  <a:schemeClr val="accent1"/>
                </a:solidFill>
                <a:latin typeface="Calibri"/>
              </a:rPr>
              <a:t>TAU Buildup </a:t>
            </a:r>
          </a:p>
          <a:p>
            <a:r>
              <a:rPr lang="en-US" sz="1400" b="1" dirty="0" smtClean="0">
                <a:solidFill>
                  <a:schemeClr val="accent1"/>
                </a:solidFill>
                <a:latin typeface="Calibri"/>
              </a:rPr>
              <a:t>(1-5 years)</a:t>
            </a:r>
            <a:endParaRPr lang="en-US" sz="1400" b="1" dirty="0">
              <a:solidFill>
                <a:schemeClr val="accent1"/>
              </a:solidFill>
              <a:latin typeface="Calibri"/>
            </a:endParaRPr>
          </a:p>
        </p:txBody>
      </p:sp>
      <p:sp>
        <p:nvSpPr>
          <p:cNvPr id="46" name="TextBox 45"/>
          <p:cNvSpPr txBox="1"/>
          <p:nvPr/>
        </p:nvSpPr>
        <p:spPr>
          <a:xfrm>
            <a:off x="5257800" y="3200400"/>
            <a:ext cx="3200400" cy="523220"/>
          </a:xfrm>
          <a:prstGeom prst="rect">
            <a:avLst/>
          </a:prstGeom>
          <a:noFill/>
        </p:spPr>
        <p:txBody>
          <a:bodyPr wrap="square" rtlCol="0">
            <a:spAutoFit/>
          </a:bodyPr>
          <a:lstStyle/>
          <a:p>
            <a:r>
              <a:rPr lang="en-US" sz="1400" b="1" dirty="0" smtClean="0">
                <a:solidFill>
                  <a:schemeClr val="accent2"/>
                </a:solidFill>
                <a:latin typeface="Calibri"/>
              </a:rPr>
              <a:t>Brain Shrinkage</a:t>
            </a:r>
          </a:p>
          <a:p>
            <a:r>
              <a:rPr lang="en-US" sz="1400" b="1" dirty="0" smtClean="0">
                <a:solidFill>
                  <a:schemeClr val="accent2"/>
                </a:solidFill>
                <a:latin typeface="Calibri"/>
              </a:rPr>
              <a:t>(1-3 years)</a:t>
            </a:r>
            <a:endParaRPr lang="en-US" sz="1400" b="1" dirty="0">
              <a:solidFill>
                <a:schemeClr val="accent2"/>
              </a:solidFill>
              <a:latin typeface="Calibri"/>
            </a:endParaRPr>
          </a:p>
        </p:txBody>
      </p:sp>
      <p:sp>
        <p:nvSpPr>
          <p:cNvPr id="47" name="TextBox 46"/>
          <p:cNvSpPr txBox="1"/>
          <p:nvPr/>
        </p:nvSpPr>
        <p:spPr>
          <a:xfrm>
            <a:off x="152400" y="4038600"/>
            <a:ext cx="3200400" cy="523220"/>
          </a:xfrm>
          <a:prstGeom prst="rect">
            <a:avLst/>
          </a:prstGeom>
          <a:noFill/>
        </p:spPr>
        <p:txBody>
          <a:bodyPr wrap="square" rtlCol="0">
            <a:spAutoFit/>
          </a:bodyPr>
          <a:lstStyle/>
          <a:p>
            <a:r>
              <a:rPr lang="en-US" sz="1400" b="1" dirty="0" smtClean="0">
                <a:solidFill>
                  <a:srgbClr val="000000"/>
                </a:solidFill>
                <a:latin typeface="Calibri"/>
              </a:rPr>
              <a:t>Protein fragment in center</a:t>
            </a:r>
          </a:p>
          <a:p>
            <a:r>
              <a:rPr lang="en-US" sz="1400" b="1" dirty="0" smtClean="0">
                <a:solidFill>
                  <a:srgbClr val="000000"/>
                </a:solidFill>
                <a:latin typeface="Calibri"/>
              </a:rPr>
              <a:t>That builds new memories.</a:t>
            </a:r>
            <a:endParaRPr lang="en-US" sz="1400" b="1" dirty="0" smtClean="0">
              <a:solidFill>
                <a:schemeClr val="accent1"/>
              </a:solidFill>
              <a:latin typeface="Calibri"/>
            </a:endParaRPr>
          </a:p>
        </p:txBody>
      </p:sp>
      <p:sp>
        <p:nvSpPr>
          <p:cNvPr id="48" name="TextBox 47"/>
          <p:cNvSpPr txBox="1"/>
          <p:nvPr/>
        </p:nvSpPr>
        <p:spPr>
          <a:xfrm>
            <a:off x="3124200" y="3352800"/>
            <a:ext cx="1371600" cy="523220"/>
          </a:xfrm>
          <a:prstGeom prst="rect">
            <a:avLst/>
          </a:prstGeom>
          <a:noFill/>
        </p:spPr>
        <p:txBody>
          <a:bodyPr wrap="square" rtlCol="0">
            <a:spAutoFit/>
          </a:bodyPr>
          <a:lstStyle/>
          <a:p>
            <a:r>
              <a:rPr lang="en-US" sz="1400" b="1" dirty="0" smtClean="0">
                <a:solidFill>
                  <a:srgbClr val="000000"/>
                </a:solidFill>
                <a:latin typeface="Calibri"/>
              </a:rPr>
              <a:t>Fragment Inside Neurons.</a:t>
            </a:r>
          </a:p>
        </p:txBody>
      </p:sp>
      <p:sp>
        <p:nvSpPr>
          <p:cNvPr id="49" name="TextBox 48"/>
          <p:cNvSpPr txBox="1"/>
          <p:nvPr/>
        </p:nvSpPr>
        <p:spPr>
          <a:xfrm>
            <a:off x="5181600" y="3810000"/>
            <a:ext cx="1981200" cy="523220"/>
          </a:xfrm>
          <a:prstGeom prst="rect">
            <a:avLst/>
          </a:prstGeom>
          <a:noFill/>
        </p:spPr>
        <p:txBody>
          <a:bodyPr wrap="square" rtlCol="0">
            <a:spAutoFit/>
          </a:bodyPr>
          <a:lstStyle/>
          <a:p>
            <a:r>
              <a:rPr lang="en-US" sz="1400" b="1" dirty="0" smtClean="0">
                <a:solidFill>
                  <a:srgbClr val="000000"/>
                </a:solidFill>
                <a:latin typeface="Calibri"/>
              </a:rPr>
              <a:t>Nerve Cells Begin </a:t>
            </a:r>
          </a:p>
          <a:p>
            <a:r>
              <a:rPr lang="en-US" sz="1400" b="1" dirty="0" smtClean="0">
                <a:solidFill>
                  <a:srgbClr val="000000"/>
                </a:solidFill>
                <a:latin typeface="Calibri"/>
              </a:rPr>
              <a:t>to Die.</a:t>
            </a:r>
            <a:endParaRPr lang="en-US" sz="1400" b="1" dirty="0" smtClean="0">
              <a:solidFill>
                <a:schemeClr val="accent1"/>
              </a:solidFill>
              <a:latin typeface="Calibri"/>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457200"/>
            <a:ext cx="8305800" cy="868363"/>
          </a:xfrm>
        </p:spPr>
        <p:txBody>
          <a:bodyPr/>
          <a:lstStyle/>
          <a:p>
            <a:pPr eaLnBrk="1" hangingPunct="1"/>
            <a:r>
              <a:rPr lang="en-US" dirty="0" smtClean="0">
                <a:latin typeface="Tahoma" pitchFamily="-65" charset="0"/>
                <a:ea typeface="Tahoma" pitchFamily="-65" charset="0"/>
                <a:cs typeface="Tahoma" pitchFamily="-65" charset="0"/>
              </a:rPr>
              <a:t>Alzheimer’s Disease: A Profile on the Medellin Families</a:t>
            </a:r>
            <a:endParaRPr lang="en-US" dirty="0">
              <a:latin typeface="Tahoma" pitchFamily="-65" charset="0"/>
              <a:ea typeface="Tahoma" pitchFamily="-65" charset="0"/>
              <a:cs typeface="Tahoma" pitchFamily="-65" charset="0"/>
            </a:endParaRPr>
          </a:p>
        </p:txBody>
      </p:sp>
      <p:sp>
        <p:nvSpPr>
          <p:cNvPr id="9219" name="Content Placeholder 2"/>
          <p:cNvSpPr>
            <a:spLocks noGrp="1"/>
          </p:cNvSpPr>
          <p:nvPr>
            <p:ph idx="1"/>
          </p:nvPr>
        </p:nvSpPr>
        <p:spPr/>
        <p:txBody>
          <a:bodyPr/>
          <a:lstStyle/>
          <a:p>
            <a:r>
              <a:rPr lang="en-US" dirty="0" smtClean="0"/>
              <a:t>Medellin, Columbia and its environs are home to the world’s largest group of individuals with a hereditary form of Alzheimer’s.  Members of 25 extended families, with 5,000 members, developed early onset Alzheimer’s, if they have the mutated E280A in the </a:t>
            </a:r>
            <a:r>
              <a:rPr lang="en-US" dirty="0" err="1" smtClean="0"/>
              <a:t>presenilin</a:t>
            </a:r>
            <a:r>
              <a:rPr lang="en-US" dirty="0" smtClean="0"/>
              <a:t> 1 gene. The Medellin’s attracted the attention of a particular group of scientists who are considering the approach that will test drugs in patients before the first signs of dementia appear. The Medellin researchers are seeing improvements in their patients with the use of enzyme inhibitors and aggregation blockers to prevent </a:t>
            </a:r>
            <a:r>
              <a:rPr lang="en-US" dirty="0" err="1" smtClean="0"/>
              <a:t>amyloids</a:t>
            </a:r>
            <a:r>
              <a:rPr lang="en-US" dirty="0" smtClean="0"/>
              <a:t> for patients not yet experiencing dementia symptoms that have the mutated </a:t>
            </a:r>
            <a:r>
              <a:rPr lang="en-US" dirty="0" err="1" smtClean="0"/>
              <a:t>presenilin</a:t>
            </a:r>
            <a:r>
              <a:rPr lang="en-US" dirty="0" smtClean="0"/>
              <a:t> 1 gene.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457200"/>
            <a:ext cx="8305800" cy="868363"/>
          </a:xfrm>
        </p:spPr>
        <p:txBody>
          <a:bodyPr/>
          <a:lstStyle/>
          <a:p>
            <a:pPr eaLnBrk="1" hangingPunct="1"/>
            <a:r>
              <a:rPr lang="en-US" dirty="0" smtClean="0">
                <a:latin typeface="Tahoma" pitchFamily="-65" charset="0"/>
                <a:ea typeface="Tahoma" pitchFamily="-65" charset="0"/>
                <a:cs typeface="Tahoma" pitchFamily="-65" charset="0"/>
              </a:rPr>
              <a:t>Alzheimer’s Disease: A Profile on the Medellin </a:t>
            </a:r>
            <a:r>
              <a:rPr lang="en-US" dirty="0" smtClean="0">
                <a:latin typeface="Tahoma" pitchFamily="-65" charset="0"/>
                <a:ea typeface="Tahoma" pitchFamily="-65" charset="0"/>
                <a:cs typeface="Tahoma" pitchFamily="-65" charset="0"/>
              </a:rPr>
              <a:t>Families Video</a:t>
            </a:r>
            <a:endParaRPr lang="en-US" dirty="0">
              <a:latin typeface="Tahoma" pitchFamily="-65" charset="0"/>
              <a:ea typeface="Tahoma" pitchFamily="-65" charset="0"/>
              <a:cs typeface="Tahoma" pitchFamily="-65" charset="0"/>
            </a:endParaRPr>
          </a:p>
        </p:txBody>
      </p:sp>
      <p:sp>
        <p:nvSpPr>
          <p:cNvPr id="9219" name="Content Placeholder 2"/>
          <p:cNvSpPr>
            <a:spLocks noGrp="1"/>
          </p:cNvSpPr>
          <p:nvPr>
            <p:ph idx="1"/>
          </p:nvPr>
        </p:nvSpPr>
        <p:spPr/>
        <p:txBody>
          <a:bodyPr/>
          <a:lstStyle/>
          <a:p>
            <a:r>
              <a:rPr lang="en-US" dirty="0" err="1" smtClean="0"/>
              <a:t>http://youtu.be/ohMiwg-duPQ</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9" name="Content Placeholder 2"/>
          <p:cNvSpPr>
            <a:spLocks noGrp="1"/>
          </p:cNvSpPr>
          <p:nvPr>
            <p:ph idx="1"/>
          </p:nvPr>
        </p:nvSpPr>
        <p:spPr/>
        <p:txBody>
          <a:bodyPr/>
          <a:lstStyle/>
          <a:p>
            <a:r>
              <a:rPr lang="en-US" dirty="0" smtClean="0"/>
              <a:t>Diabetes was first linked with Alzheimer’s disease in 2004. There is a 65% increased risk of Alzheimer’s Disease for Diabetics according to the National Institutes of Health.  Evidence linking Diabetes and Alzheimer’s Disease is even stronger after a study done by Japanese Doctors that concluded in September of 2011. The doctors recruited 150 people with confirmed type II diabetes and followed them for 11 years. There was a 35% increased risk of Alzheimer’s for the diabetes patients.</a:t>
            </a:r>
          </a:p>
          <a:p>
            <a:pPr eaLnBrk="1" hangingPunct="1"/>
            <a:endParaRPr lang="en-US" dirty="0"/>
          </a:p>
        </p:txBody>
      </p:sp>
      <p:sp>
        <p:nvSpPr>
          <p:cNvPr id="4" name="Title 3"/>
          <p:cNvSpPr>
            <a:spLocks noGrp="1"/>
          </p:cNvSpPr>
          <p:nvPr>
            <p:ph type="title"/>
          </p:nvPr>
        </p:nvSpPr>
        <p:spPr/>
        <p:txBody>
          <a:bodyPr/>
          <a:lstStyle/>
          <a:p>
            <a:r>
              <a:rPr lang="en-US" dirty="0" smtClean="0"/>
              <a:t>Alzheimer’s Disease: The Diabetes Link</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9" name="Content Placeholder 2"/>
          <p:cNvSpPr>
            <a:spLocks noGrp="1"/>
          </p:cNvSpPr>
          <p:nvPr>
            <p:ph idx="1"/>
          </p:nvPr>
        </p:nvSpPr>
        <p:spPr/>
        <p:txBody>
          <a:bodyPr/>
          <a:lstStyle/>
          <a:p>
            <a:r>
              <a:rPr lang="en-US" dirty="0" smtClean="0"/>
              <a:t>Research is coming about that says that Insulin through the nasal cavity could help alleviate Alzheimer’s. Half of the patients were given insulin via a nasal spray. The other half were given saline spray. PET scans on the patients showed that those given insulin had the affects of Alzheimer’s </a:t>
            </a:r>
            <a:r>
              <a:rPr lang="en-US" dirty="0" smtClean="0"/>
              <a:t>slowed and improved memory. </a:t>
            </a:r>
          </a:p>
          <a:p>
            <a:r>
              <a:rPr lang="en-US" dirty="0" smtClean="0"/>
              <a:t> Small Pilot Study: Only </a:t>
            </a:r>
            <a:r>
              <a:rPr lang="en-US" dirty="0" smtClean="0"/>
              <a:t>104 people were tested and for a period of only a few months. The key to this drug would be stopping the disease early, but with such a small test group extensive testing still needs to be done.</a:t>
            </a:r>
            <a:r>
              <a:rPr lang="en-US" dirty="0" smtClean="0"/>
              <a:t> </a:t>
            </a:r>
          </a:p>
          <a:p>
            <a:r>
              <a:rPr lang="en-US" dirty="0" smtClean="0"/>
              <a:t>Done by the University of Washington in Seattle. </a:t>
            </a:r>
            <a:endParaRPr lang="en-US" dirty="0" smtClean="0"/>
          </a:p>
          <a:p>
            <a:pPr eaLnBrk="1" hangingPunct="1"/>
            <a:endParaRPr lang="en-US" dirty="0"/>
          </a:p>
        </p:txBody>
      </p:sp>
      <p:sp>
        <p:nvSpPr>
          <p:cNvPr id="4" name="Title 3"/>
          <p:cNvSpPr>
            <a:spLocks noGrp="1"/>
          </p:cNvSpPr>
          <p:nvPr>
            <p:ph type="title"/>
          </p:nvPr>
        </p:nvSpPr>
        <p:spPr/>
        <p:txBody>
          <a:bodyPr/>
          <a:lstStyle/>
          <a:p>
            <a:r>
              <a:rPr lang="en-US" dirty="0" smtClean="0"/>
              <a:t>Alzheimer’s Disease: The Diabetes Link</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9" name="Content Placeholder 2"/>
          <p:cNvSpPr>
            <a:spLocks noGrp="1"/>
          </p:cNvSpPr>
          <p:nvPr>
            <p:ph idx="1"/>
          </p:nvPr>
        </p:nvSpPr>
        <p:spPr/>
        <p:txBody>
          <a:bodyPr/>
          <a:lstStyle/>
          <a:p>
            <a:r>
              <a:rPr lang="en-US" dirty="0" smtClean="0"/>
              <a:t>Mutation bearing family members around the age of 40 have begun to receive </a:t>
            </a:r>
            <a:r>
              <a:rPr lang="en-US" dirty="0" err="1" smtClean="0"/>
              <a:t>amyloid</a:t>
            </a:r>
            <a:r>
              <a:rPr lang="en-US" dirty="0" smtClean="0"/>
              <a:t> therapies in the form of a drug or vaccine that are already tested for safety in Alzheimer’s patients. </a:t>
            </a:r>
          </a:p>
          <a:p>
            <a:r>
              <a:rPr lang="en-US" dirty="0" smtClean="0"/>
              <a:t>Trial evaluates whether or not a treatment can stop or delay the disease. </a:t>
            </a:r>
          </a:p>
          <a:p>
            <a:r>
              <a:rPr lang="en-US" dirty="0" smtClean="0"/>
              <a:t>Biomarkers would allow the drug clinicians and researchers caring for the patients to evaluate success of a therapy relatively quickly. </a:t>
            </a:r>
          </a:p>
          <a:p>
            <a:r>
              <a:rPr lang="en-US" dirty="0" smtClean="0"/>
              <a:t>Clifford Jack’s biomarker and MRI model on how the disease progresses paired with biomarker shows a particular type of </a:t>
            </a:r>
            <a:r>
              <a:rPr lang="en-US" dirty="0" err="1" smtClean="0"/>
              <a:t>amyloid</a:t>
            </a:r>
            <a:r>
              <a:rPr lang="en-US" dirty="0" smtClean="0"/>
              <a:t> peptide years before the disease steals a patient’s memory. </a:t>
            </a:r>
          </a:p>
          <a:p>
            <a:r>
              <a:rPr lang="en-US" dirty="0" smtClean="0"/>
              <a:t>They’re finding proof that the </a:t>
            </a:r>
            <a:r>
              <a:rPr lang="en-US" dirty="0" err="1" smtClean="0"/>
              <a:t>amyloid</a:t>
            </a:r>
            <a:r>
              <a:rPr lang="en-US" dirty="0" smtClean="0"/>
              <a:t> damages the contact points between neurons 5-20 years beforehand. </a:t>
            </a:r>
          </a:p>
          <a:p>
            <a:pPr eaLnBrk="1" hangingPunct="1"/>
            <a:endParaRPr lang="en-US" dirty="0"/>
          </a:p>
        </p:txBody>
      </p:sp>
      <p:sp>
        <p:nvSpPr>
          <p:cNvPr id="4" name="Title 3"/>
          <p:cNvSpPr>
            <a:spLocks noGrp="1"/>
          </p:cNvSpPr>
          <p:nvPr>
            <p:ph type="title"/>
          </p:nvPr>
        </p:nvSpPr>
        <p:spPr/>
        <p:txBody>
          <a:bodyPr/>
          <a:lstStyle/>
          <a:p>
            <a:r>
              <a:rPr lang="en-US" dirty="0" smtClean="0"/>
              <a:t>The Alzheimer’s Preventative Initiative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9" name="Content Placeholder 2"/>
          <p:cNvSpPr>
            <a:spLocks noGrp="1"/>
          </p:cNvSpPr>
          <p:nvPr>
            <p:ph idx="1"/>
          </p:nvPr>
        </p:nvSpPr>
        <p:spPr/>
        <p:txBody>
          <a:bodyPr/>
          <a:lstStyle/>
          <a:p>
            <a:r>
              <a:rPr lang="en-US" dirty="0" smtClean="0">
                <a:solidFill>
                  <a:schemeClr val="bg1"/>
                </a:solidFill>
              </a:rPr>
              <a:t>Publically, more than 45 million Americans are enrolled in </a:t>
            </a:r>
            <a:r>
              <a:rPr lang="en-US" dirty="0" err="1" smtClean="0">
                <a:solidFill>
                  <a:schemeClr val="bg1"/>
                </a:solidFill>
              </a:rPr>
              <a:t>medicare</a:t>
            </a:r>
            <a:r>
              <a:rPr lang="en-US" dirty="0" smtClean="0">
                <a:solidFill>
                  <a:schemeClr val="bg1"/>
                </a:solidFill>
              </a:rPr>
              <a:t> to assist with the financial burden of healthcare.  For Alzheimer’s Disease, according to the Fisher Center for Alzheimer's Research Foundation, Medicare coverage will "include 'reasonable and necessary' doctor's visits; physicals, occupational or speech therapy; psychotherapy or behavioral management therapy by a mental health professional; and skilled home-care services" for qualifying patients with Alzheimer's disease. Supplementary, private insurance companies offer </a:t>
            </a:r>
            <a:r>
              <a:rPr lang="en-US" dirty="0" err="1" smtClean="0">
                <a:solidFill>
                  <a:schemeClr val="bg1"/>
                </a:solidFill>
              </a:rPr>
              <a:t>medigap</a:t>
            </a:r>
            <a:r>
              <a:rPr lang="en-US" dirty="0" smtClean="0">
                <a:solidFill>
                  <a:schemeClr val="bg1"/>
                </a:solidFill>
              </a:rPr>
              <a:t> to cover the in between charges but thus far, private and public companies are hesitant to offer coverage for early intervention treatment. </a:t>
            </a:r>
          </a:p>
          <a:p>
            <a:pPr>
              <a:buNone/>
            </a:pPr>
            <a:endParaRPr lang="en-US" dirty="0" smtClean="0"/>
          </a:p>
          <a:p>
            <a:pPr eaLnBrk="1" hangingPunct="1"/>
            <a:endParaRPr lang="en-US" dirty="0"/>
          </a:p>
        </p:txBody>
      </p:sp>
      <p:sp>
        <p:nvSpPr>
          <p:cNvPr id="4" name="Title 3"/>
          <p:cNvSpPr>
            <a:spLocks noGrp="1"/>
          </p:cNvSpPr>
          <p:nvPr>
            <p:ph type="title"/>
          </p:nvPr>
        </p:nvSpPr>
        <p:spPr/>
        <p:txBody>
          <a:bodyPr/>
          <a:lstStyle/>
          <a:p>
            <a:r>
              <a:rPr lang="en-US" dirty="0" smtClean="0"/>
              <a:t>The Medicare Connection</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9" name="Content Placeholder 2"/>
          <p:cNvSpPr>
            <a:spLocks noGrp="1"/>
          </p:cNvSpPr>
          <p:nvPr>
            <p:ph idx="1"/>
          </p:nvPr>
        </p:nvSpPr>
        <p:spPr/>
        <p:txBody>
          <a:bodyPr/>
          <a:lstStyle/>
          <a:p>
            <a:r>
              <a:rPr lang="en-US" dirty="0" smtClean="0"/>
              <a:t>In 2011, total Medicare and Medicaid spending for individuals with Alzheimer’s disease is estimated at $130 billion. These statistics are staggering and show the need for more financial resources. The national cost of Alzheimer’s over the next 40 years is estimated at 20 trillion dollars. In comparison, it’s estimated that the war on Iraq cost 100 billion dollars a year to fund.</a:t>
            </a:r>
          </a:p>
          <a:p>
            <a:pPr>
              <a:buNone/>
            </a:pPr>
            <a:endParaRPr lang="en-US" dirty="0" smtClean="0"/>
          </a:p>
          <a:p>
            <a:pPr eaLnBrk="1" hangingPunct="1"/>
            <a:endParaRPr lang="en-US" dirty="0"/>
          </a:p>
        </p:txBody>
      </p:sp>
      <p:sp>
        <p:nvSpPr>
          <p:cNvPr id="4" name="Title 3"/>
          <p:cNvSpPr>
            <a:spLocks noGrp="1"/>
          </p:cNvSpPr>
          <p:nvPr>
            <p:ph type="title"/>
          </p:nvPr>
        </p:nvSpPr>
        <p:spPr/>
        <p:txBody>
          <a:bodyPr/>
          <a:lstStyle/>
          <a:p>
            <a:r>
              <a:rPr lang="en-US" dirty="0" smtClean="0"/>
              <a:t>The Medicare Connection</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9" name="Content Placeholder 2"/>
          <p:cNvSpPr>
            <a:spLocks noGrp="1"/>
          </p:cNvSpPr>
          <p:nvPr>
            <p:ph idx="1"/>
          </p:nvPr>
        </p:nvSpPr>
        <p:spPr/>
        <p:txBody>
          <a:bodyPr/>
          <a:lstStyle/>
          <a:p>
            <a:pPr eaLnBrk="1" hangingPunct="1"/>
            <a:endParaRPr lang="en-US" dirty="0"/>
          </a:p>
        </p:txBody>
      </p:sp>
      <p:sp>
        <p:nvSpPr>
          <p:cNvPr id="4" name="Title 3"/>
          <p:cNvSpPr>
            <a:spLocks noGrp="1"/>
          </p:cNvSpPr>
          <p:nvPr>
            <p:ph type="title"/>
          </p:nvPr>
        </p:nvSpPr>
        <p:spPr/>
        <p:txBody>
          <a:bodyPr/>
          <a:lstStyle/>
          <a:p>
            <a:r>
              <a:rPr lang="en-US" dirty="0" smtClean="0"/>
              <a:t>The Medicare Connection</a:t>
            </a:r>
            <a:endParaRPr lang="en-US" dirty="0"/>
          </a:p>
        </p:txBody>
      </p:sp>
      <p:pic>
        <p:nvPicPr>
          <p:cNvPr id="5" name="Picture 4" descr="figure4.2.gif"/>
          <p:cNvPicPr/>
          <p:nvPr/>
        </p:nvPicPr>
        <p:blipFill>
          <a:blip r:embed="rId2"/>
          <a:stretch>
            <a:fillRect/>
          </a:stretch>
        </p:blipFill>
        <p:spPr>
          <a:xfrm>
            <a:off x="1325079" y="2230106"/>
            <a:ext cx="4762500" cy="381000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9" name="Content Placeholder 2"/>
          <p:cNvSpPr>
            <a:spLocks noGrp="1"/>
          </p:cNvSpPr>
          <p:nvPr>
            <p:ph idx="1"/>
          </p:nvPr>
        </p:nvSpPr>
        <p:spPr/>
        <p:txBody>
          <a:bodyPr/>
          <a:lstStyle/>
          <a:p>
            <a:r>
              <a:rPr lang="en-US" dirty="0" smtClean="0"/>
              <a:t>There is absolutely no way around the fact that the only way to prevent and cure Alzheimer’s Disease is early intervention. This is a disease that touches the world. The economic ramifications of ignoring early intervention are vast but they are nothing compared to the personal pain that Alzheimer’s Disease inflicts by robbing its victims of not only their future, but their past. </a:t>
            </a:r>
          </a:p>
          <a:p>
            <a:pPr>
              <a:buNone/>
            </a:pPr>
            <a:endParaRPr lang="en-US" dirty="0" smtClean="0"/>
          </a:p>
          <a:p>
            <a:pPr eaLnBrk="1" hangingPunct="1"/>
            <a:endParaRPr lang="en-US" dirty="0"/>
          </a:p>
        </p:txBody>
      </p:sp>
      <p:sp>
        <p:nvSpPr>
          <p:cNvPr id="4" name="Title 3"/>
          <p:cNvSpPr>
            <a:spLocks noGrp="1"/>
          </p:cNvSpPr>
          <p:nvPr>
            <p:ph type="title"/>
          </p:nvPr>
        </p:nvSpPr>
        <p:spPr/>
        <p:txBody>
          <a:bodyPr/>
          <a:lstStyle/>
          <a:p>
            <a:r>
              <a:rPr lang="en-US" dirty="0" smtClean="0"/>
              <a:t>The Future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13"/>
          <p:cNvSpPr>
            <a:spLocks noChangeArrowheads="1"/>
          </p:cNvSpPr>
          <p:nvPr/>
        </p:nvSpPr>
        <p:spPr bwMode="auto">
          <a:xfrm>
            <a:off x="685800" y="2057400"/>
            <a:ext cx="5370512" cy="36513"/>
          </a:xfrm>
          <a:prstGeom prst="rect">
            <a:avLst/>
          </a:prstGeom>
          <a:solidFill>
            <a:schemeClr val="bg2"/>
          </a:solidFill>
          <a:ln w="9525">
            <a:noFill/>
            <a:miter lim="800000"/>
            <a:headEnd/>
            <a:tailEnd/>
          </a:ln>
        </p:spPr>
        <p:txBody>
          <a:bodyPr wrap="none" anchor="ctr">
            <a:prstTxWarp prst="textNoShape">
              <a:avLst/>
            </a:prstTxWarp>
          </a:bodyPr>
          <a:lstStyle/>
          <a:p>
            <a:endParaRPr lang="ru-RU" sz="100" baseline="-25000">
              <a:latin typeface="Calibri" pitchFamily="-65" charset="0"/>
            </a:endParaRPr>
          </a:p>
        </p:txBody>
      </p:sp>
      <p:sp>
        <p:nvSpPr>
          <p:cNvPr id="10243" name="Oval 8"/>
          <p:cNvSpPr>
            <a:spLocks noChangeArrowheads="1"/>
          </p:cNvSpPr>
          <p:nvPr/>
        </p:nvSpPr>
        <p:spPr bwMode="auto">
          <a:xfrm>
            <a:off x="381000" y="1600200"/>
            <a:ext cx="517525" cy="517525"/>
          </a:xfrm>
          <a:prstGeom prst="ellipse">
            <a:avLst/>
          </a:prstGeom>
          <a:solidFill>
            <a:schemeClr val="bg2"/>
          </a:solidFill>
          <a:ln w="9525">
            <a:noFill/>
            <a:round/>
            <a:headEnd/>
            <a:tailEnd/>
          </a:ln>
        </p:spPr>
        <p:txBody>
          <a:bodyPr wrap="none" anchor="ctr">
            <a:prstTxWarp prst="textNoShape">
              <a:avLst/>
            </a:prstTxWarp>
          </a:bodyPr>
          <a:lstStyle/>
          <a:p>
            <a:endParaRPr lang="ru-RU">
              <a:solidFill>
                <a:srgbClr val="FFFF00"/>
              </a:solidFill>
              <a:latin typeface="Calibri" pitchFamily="-65" charset="0"/>
            </a:endParaRPr>
          </a:p>
        </p:txBody>
      </p:sp>
      <p:sp>
        <p:nvSpPr>
          <p:cNvPr id="40969" name="Oval 9"/>
          <p:cNvSpPr>
            <a:spLocks noChangeArrowheads="1"/>
          </p:cNvSpPr>
          <p:nvPr/>
        </p:nvSpPr>
        <p:spPr bwMode="auto">
          <a:xfrm flipH="1">
            <a:off x="457200" y="1600200"/>
            <a:ext cx="404813" cy="303213"/>
          </a:xfrm>
          <a:prstGeom prst="ellipse">
            <a:avLst/>
          </a:prstGeom>
          <a:gradFill rotWithShape="1">
            <a:gsLst>
              <a:gs pos="0">
                <a:schemeClr val="bg2">
                  <a:gamma/>
                  <a:tint val="0"/>
                  <a:invGamma/>
                </a:schemeClr>
              </a:gs>
              <a:gs pos="100000">
                <a:schemeClr val="bg2"/>
              </a:gs>
            </a:gsLst>
            <a:lin ang="5400000" scaled="1"/>
          </a:gradFill>
          <a:ln w="9525">
            <a:noFill/>
            <a:round/>
            <a:headEnd/>
            <a:tailEnd/>
          </a:ln>
          <a:effectLst/>
        </p:spPr>
        <p:txBody>
          <a:bodyPr wrap="none" anchor="ctr">
            <a:prstTxWarp prst="textNoShape">
              <a:avLst/>
            </a:prstTxWarp>
          </a:bodyPr>
          <a:lstStyle/>
          <a:p>
            <a:endParaRPr lang="ru-RU" sz="2000" b="1">
              <a:solidFill>
                <a:schemeClr val="bg1"/>
              </a:solidFill>
              <a:latin typeface="Calibri" pitchFamily="-65" charset="0"/>
            </a:endParaRPr>
          </a:p>
        </p:txBody>
      </p:sp>
      <p:sp>
        <p:nvSpPr>
          <p:cNvPr id="10245" name="AutoShape 12"/>
          <p:cNvSpPr>
            <a:spLocks noChangeArrowheads="1"/>
          </p:cNvSpPr>
          <p:nvPr/>
        </p:nvSpPr>
        <p:spPr bwMode="gray">
          <a:xfrm>
            <a:off x="381000" y="1828800"/>
            <a:ext cx="620713" cy="200025"/>
          </a:xfrm>
          <a:prstGeom prst="roundRect">
            <a:avLst>
              <a:gd name="adj" fmla="val 16667"/>
            </a:avLst>
          </a:prstGeom>
          <a:noFill/>
          <a:ln w="38100">
            <a:noFill/>
            <a:round/>
            <a:headEnd/>
            <a:tailEnd/>
          </a:ln>
        </p:spPr>
        <p:txBody>
          <a:bodyPr wrap="none" anchor="ctr">
            <a:prstTxWarp prst="textNoShape">
              <a:avLst/>
            </a:prstTxWarp>
          </a:bodyPr>
          <a:lstStyle/>
          <a:p>
            <a:pPr latinLnBrk="1"/>
            <a:r>
              <a:rPr kumimoji="1" lang="uk-UA" altLang="ko-KR" b="1" dirty="0">
                <a:solidFill>
                  <a:schemeClr val="bg1"/>
                </a:solidFill>
                <a:latin typeface="Calibri" pitchFamily="-65" charset="0"/>
                <a:ea typeface="맑은 고딕" pitchFamily="34" charset="-127"/>
                <a:cs typeface="맑은 고딕" pitchFamily="34" charset="-127"/>
              </a:rPr>
              <a:t>1</a:t>
            </a:r>
            <a:endParaRPr kumimoji="1" lang="en-US" altLang="ko-KR" b="1" dirty="0">
              <a:solidFill>
                <a:schemeClr val="bg1"/>
              </a:solidFill>
              <a:latin typeface="Calibri" pitchFamily="-65" charset="0"/>
              <a:ea typeface="Gulim" pitchFamily="34" charset="-127"/>
              <a:cs typeface="Gulim" pitchFamily="34" charset="-127"/>
            </a:endParaRPr>
          </a:p>
        </p:txBody>
      </p:sp>
      <p:sp>
        <p:nvSpPr>
          <p:cNvPr id="8198" name="AutoShape 14"/>
          <p:cNvSpPr>
            <a:spLocks noChangeArrowheads="1"/>
          </p:cNvSpPr>
          <p:nvPr/>
        </p:nvSpPr>
        <p:spPr bwMode="gray">
          <a:xfrm>
            <a:off x="914400" y="1524000"/>
            <a:ext cx="4876800" cy="633413"/>
          </a:xfrm>
          <a:prstGeom prst="roundRect">
            <a:avLst>
              <a:gd name="adj" fmla="val 0"/>
            </a:avLst>
          </a:prstGeom>
          <a:noFill/>
          <a:ln w="38100">
            <a:noFill/>
            <a:round/>
            <a:headEnd/>
            <a:tailEnd/>
          </a:ln>
        </p:spPr>
        <p:txBody>
          <a:bodyPr wrap="none" anchor="ctr">
            <a:prstTxWarp prst="textNoShape">
              <a:avLst/>
            </a:prstTxWarp>
          </a:bodyPr>
          <a:lstStyle/>
          <a:p>
            <a:pPr latinLnBrk="1"/>
            <a:r>
              <a:rPr kumimoji="1" lang="en-US" altLang="ko-KR" b="1" dirty="0" smtClean="0">
                <a:latin typeface="Calibri" pitchFamily="-65" charset="0"/>
                <a:ea typeface="Gulim" pitchFamily="34" charset="-127"/>
                <a:cs typeface="Gulim" pitchFamily="34" charset="-127"/>
              </a:rPr>
              <a:t> </a:t>
            </a:r>
            <a:r>
              <a:rPr kumimoji="1" lang="en-US" altLang="ko-KR" b="1" dirty="0" smtClean="0">
                <a:latin typeface="Calibri" pitchFamily="-65" charset="0"/>
                <a:ea typeface="Gulim" pitchFamily="34" charset="-127"/>
                <a:cs typeface="Gulim" pitchFamily="34" charset="-127"/>
              </a:rPr>
              <a:t>Alzheimer's What’s the Big Deal?</a:t>
            </a:r>
            <a:endParaRPr kumimoji="1" lang="en-US" altLang="ko-KR" b="1" dirty="0">
              <a:latin typeface="Calibri" pitchFamily="-65" charset="0"/>
              <a:ea typeface="Gulim" pitchFamily="34" charset="-127"/>
              <a:cs typeface="Gulim" pitchFamily="34" charset="-127"/>
            </a:endParaRPr>
          </a:p>
        </p:txBody>
      </p:sp>
      <p:sp>
        <p:nvSpPr>
          <p:cNvPr id="8199" name="AutoShape 19"/>
          <p:cNvSpPr>
            <a:spLocks noChangeArrowheads="1"/>
          </p:cNvSpPr>
          <p:nvPr/>
        </p:nvSpPr>
        <p:spPr bwMode="gray">
          <a:xfrm>
            <a:off x="914400" y="2286000"/>
            <a:ext cx="4876800" cy="633412"/>
          </a:xfrm>
          <a:prstGeom prst="roundRect">
            <a:avLst>
              <a:gd name="adj" fmla="val 16667"/>
            </a:avLst>
          </a:prstGeom>
          <a:noFill/>
          <a:ln w="38100">
            <a:noFill/>
            <a:round/>
            <a:headEnd/>
            <a:tailEnd/>
          </a:ln>
        </p:spPr>
        <p:txBody>
          <a:bodyPr wrap="none" anchor="ctr">
            <a:prstTxWarp prst="textNoShape">
              <a:avLst/>
            </a:prstTxWarp>
          </a:bodyPr>
          <a:lstStyle/>
          <a:p>
            <a:pPr latinLnBrk="1"/>
            <a:r>
              <a:rPr kumimoji="1" lang="en-US" altLang="ko-KR" b="1" dirty="0" smtClean="0">
                <a:latin typeface="Calibri" pitchFamily="-65" charset="0"/>
                <a:ea typeface="Gulim" pitchFamily="34" charset="-127"/>
                <a:cs typeface="Gulim" pitchFamily="34" charset="-127"/>
              </a:rPr>
              <a:t> Alzheimer’s Statistics</a:t>
            </a:r>
            <a:endParaRPr kumimoji="1" lang="en-US" altLang="ko-KR" b="1" dirty="0">
              <a:latin typeface="Calibri" pitchFamily="-65" charset="0"/>
              <a:ea typeface="Gulim" pitchFamily="34" charset="-127"/>
              <a:cs typeface="Gulim" pitchFamily="34" charset="-127"/>
            </a:endParaRPr>
          </a:p>
        </p:txBody>
      </p:sp>
      <p:sp>
        <p:nvSpPr>
          <p:cNvPr id="8200" name="AutoShape 20"/>
          <p:cNvSpPr>
            <a:spLocks noChangeArrowheads="1"/>
          </p:cNvSpPr>
          <p:nvPr/>
        </p:nvSpPr>
        <p:spPr bwMode="gray">
          <a:xfrm>
            <a:off x="949325" y="3863975"/>
            <a:ext cx="4854575" cy="633413"/>
          </a:xfrm>
          <a:prstGeom prst="roundRect">
            <a:avLst>
              <a:gd name="adj" fmla="val 16667"/>
            </a:avLst>
          </a:prstGeom>
          <a:noFill/>
          <a:ln w="38100">
            <a:noFill/>
            <a:round/>
            <a:headEnd/>
            <a:tailEnd/>
          </a:ln>
        </p:spPr>
        <p:txBody>
          <a:bodyPr wrap="none" anchor="ctr">
            <a:prstTxWarp prst="textNoShape">
              <a:avLst/>
            </a:prstTxWarp>
          </a:bodyPr>
          <a:lstStyle/>
          <a:p>
            <a:pPr latinLnBrk="1"/>
            <a:endParaRPr kumimoji="1" lang="en-US" altLang="ko-KR" b="1" dirty="0">
              <a:latin typeface="Calibri" pitchFamily="-65" charset="0"/>
              <a:ea typeface="Gulim" pitchFamily="34" charset="-127"/>
              <a:cs typeface="Gulim" pitchFamily="34" charset="-127"/>
            </a:endParaRPr>
          </a:p>
        </p:txBody>
      </p:sp>
      <p:sp>
        <p:nvSpPr>
          <p:cNvPr id="8201" name="AutoShape 21"/>
          <p:cNvSpPr>
            <a:spLocks noChangeArrowheads="1"/>
          </p:cNvSpPr>
          <p:nvPr/>
        </p:nvSpPr>
        <p:spPr bwMode="gray">
          <a:xfrm>
            <a:off x="914400" y="3810000"/>
            <a:ext cx="4854575" cy="633412"/>
          </a:xfrm>
          <a:prstGeom prst="roundRect">
            <a:avLst>
              <a:gd name="adj" fmla="val 16667"/>
            </a:avLst>
          </a:prstGeom>
          <a:noFill/>
          <a:ln w="38100">
            <a:noFill/>
            <a:round/>
            <a:headEnd/>
            <a:tailEnd/>
          </a:ln>
        </p:spPr>
        <p:txBody>
          <a:bodyPr wrap="none" anchor="ctr">
            <a:prstTxWarp prst="textNoShape">
              <a:avLst/>
            </a:prstTxWarp>
          </a:bodyPr>
          <a:lstStyle/>
          <a:p>
            <a:pPr latinLnBrk="1"/>
            <a:r>
              <a:rPr kumimoji="1" lang="en-US" altLang="ko-KR" b="1" dirty="0" smtClean="0">
                <a:latin typeface="Calibri" pitchFamily="-65" charset="0"/>
                <a:ea typeface="Gulim" pitchFamily="34" charset="-127"/>
                <a:cs typeface="Gulim" pitchFamily="34" charset="-127"/>
              </a:rPr>
              <a:t>  Early Indicators</a:t>
            </a:r>
            <a:endParaRPr kumimoji="1" lang="en-US" altLang="ko-KR" b="1" dirty="0">
              <a:latin typeface="Calibri" pitchFamily="-65" charset="0"/>
              <a:ea typeface="Gulim" pitchFamily="34" charset="-127"/>
              <a:cs typeface="Gulim" pitchFamily="34" charset="-127"/>
            </a:endParaRPr>
          </a:p>
        </p:txBody>
      </p:sp>
      <p:sp>
        <p:nvSpPr>
          <p:cNvPr id="10250" name="Rectangle 26"/>
          <p:cNvSpPr>
            <a:spLocks noChangeArrowheads="1"/>
          </p:cNvSpPr>
          <p:nvPr/>
        </p:nvSpPr>
        <p:spPr bwMode="auto">
          <a:xfrm>
            <a:off x="685800" y="4419600"/>
            <a:ext cx="5370512" cy="36512"/>
          </a:xfrm>
          <a:prstGeom prst="rect">
            <a:avLst/>
          </a:prstGeom>
          <a:solidFill>
            <a:schemeClr val="hlink"/>
          </a:solidFill>
          <a:ln w="9525">
            <a:noFill/>
            <a:miter lim="800000"/>
            <a:headEnd/>
            <a:tailEnd/>
          </a:ln>
        </p:spPr>
        <p:txBody>
          <a:bodyPr wrap="none" anchor="ctr">
            <a:prstTxWarp prst="textNoShape">
              <a:avLst/>
            </a:prstTxWarp>
          </a:bodyPr>
          <a:lstStyle/>
          <a:p>
            <a:endParaRPr lang="ru-RU" sz="100" baseline="-25000">
              <a:latin typeface="Calibri" pitchFamily="-65" charset="0"/>
            </a:endParaRPr>
          </a:p>
        </p:txBody>
      </p:sp>
      <p:sp>
        <p:nvSpPr>
          <p:cNvPr id="10251" name="AutoShape 49"/>
          <p:cNvSpPr>
            <a:spLocks noChangeArrowheads="1"/>
          </p:cNvSpPr>
          <p:nvPr/>
        </p:nvSpPr>
        <p:spPr bwMode="gray">
          <a:xfrm>
            <a:off x="1473200" y="381000"/>
            <a:ext cx="3352800" cy="990600"/>
          </a:xfrm>
          <a:prstGeom prst="roundRect">
            <a:avLst>
              <a:gd name="adj" fmla="val 0"/>
            </a:avLst>
          </a:prstGeom>
          <a:noFill/>
          <a:ln w="38100">
            <a:noFill/>
            <a:round/>
            <a:headEnd/>
            <a:tailEnd/>
          </a:ln>
        </p:spPr>
        <p:txBody>
          <a:bodyPr wrap="none" anchor="ctr">
            <a:prstTxWarp prst="textNoShape">
              <a:avLst/>
            </a:prstTxWarp>
          </a:bodyPr>
          <a:lstStyle/>
          <a:p>
            <a:pPr latinLnBrk="1"/>
            <a:r>
              <a:rPr lang="en-US" altLang="ko-KR" sz="5400" baseline="-25000" dirty="0" smtClean="0">
                <a:latin typeface="Calibri" pitchFamily="-65" charset="0"/>
                <a:ea typeface="Gulim" pitchFamily="34" charset="-127"/>
                <a:cs typeface="Gulim" pitchFamily="34" charset="-127"/>
              </a:rPr>
              <a:t>Contents</a:t>
            </a:r>
            <a:endParaRPr lang="en-US" altLang="ko-KR" sz="5400" baseline="-25000" dirty="0">
              <a:latin typeface="Calibri" pitchFamily="-65" charset="0"/>
              <a:ea typeface="Gulim" pitchFamily="34" charset="-127"/>
              <a:cs typeface="Gulim" pitchFamily="34" charset="-127"/>
            </a:endParaRPr>
          </a:p>
        </p:txBody>
      </p:sp>
      <p:sp>
        <p:nvSpPr>
          <p:cNvPr id="10252" name="Rectangle 56"/>
          <p:cNvSpPr>
            <a:spLocks noChangeArrowheads="1"/>
          </p:cNvSpPr>
          <p:nvPr/>
        </p:nvSpPr>
        <p:spPr bwMode="auto">
          <a:xfrm>
            <a:off x="685800" y="2819400"/>
            <a:ext cx="5370512" cy="36513"/>
          </a:xfrm>
          <a:prstGeom prst="rect">
            <a:avLst/>
          </a:prstGeom>
          <a:solidFill>
            <a:schemeClr val="accent1"/>
          </a:solidFill>
          <a:ln w="9525">
            <a:noFill/>
            <a:miter lim="800000"/>
            <a:headEnd/>
            <a:tailEnd/>
          </a:ln>
        </p:spPr>
        <p:txBody>
          <a:bodyPr wrap="none" anchor="ctr">
            <a:prstTxWarp prst="textNoShape">
              <a:avLst/>
            </a:prstTxWarp>
          </a:bodyPr>
          <a:lstStyle/>
          <a:p>
            <a:endParaRPr lang="ru-RU" sz="100" baseline="-25000">
              <a:latin typeface="Calibri" pitchFamily="-65" charset="0"/>
            </a:endParaRPr>
          </a:p>
        </p:txBody>
      </p:sp>
      <p:sp>
        <p:nvSpPr>
          <p:cNvPr id="10253" name="Rectangle 57"/>
          <p:cNvSpPr>
            <a:spLocks noChangeArrowheads="1"/>
          </p:cNvSpPr>
          <p:nvPr/>
        </p:nvSpPr>
        <p:spPr bwMode="auto">
          <a:xfrm>
            <a:off x="762000" y="3657600"/>
            <a:ext cx="5370512" cy="36513"/>
          </a:xfrm>
          <a:prstGeom prst="rect">
            <a:avLst/>
          </a:prstGeom>
          <a:solidFill>
            <a:schemeClr val="accent2"/>
          </a:solidFill>
          <a:ln w="9525">
            <a:noFill/>
            <a:miter lim="800000"/>
            <a:headEnd/>
            <a:tailEnd/>
          </a:ln>
        </p:spPr>
        <p:txBody>
          <a:bodyPr wrap="none" anchor="ctr">
            <a:prstTxWarp prst="textNoShape">
              <a:avLst/>
            </a:prstTxWarp>
          </a:bodyPr>
          <a:lstStyle/>
          <a:p>
            <a:endParaRPr lang="ru-RU" sz="100" baseline="-25000">
              <a:latin typeface="Calibri" pitchFamily="-65" charset="0"/>
            </a:endParaRPr>
          </a:p>
        </p:txBody>
      </p:sp>
      <p:sp>
        <p:nvSpPr>
          <p:cNvPr id="10254" name="Oval 58"/>
          <p:cNvSpPr>
            <a:spLocks noChangeArrowheads="1"/>
          </p:cNvSpPr>
          <p:nvPr/>
        </p:nvSpPr>
        <p:spPr bwMode="auto">
          <a:xfrm>
            <a:off x="381000" y="2362200"/>
            <a:ext cx="517525" cy="517525"/>
          </a:xfrm>
          <a:prstGeom prst="ellipse">
            <a:avLst/>
          </a:prstGeom>
          <a:solidFill>
            <a:schemeClr val="accent1"/>
          </a:solidFill>
          <a:ln w="9525">
            <a:noFill/>
            <a:round/>
            <a:headEnd/>
            <a:tailEnd/>
          </a:ln>
        </p:spPr>
        <p:txBody>
          <a:bodyPr wrap="none" anchor="ctr">
            <a:prstTxWarp prst="textNoShape">
              <a:avLst/>
            </a:prstTxWarp>
          </a:bodyPr>
          <a:lstStyle/>
          <a:p>
            <a:endParaRPr lang="en-US">
              <a:latin typeface="Calibri" pitchFamily="-65" charset="0"/>
            </a:endParaRPr>
          </a:p>
        </p:txBody>
      </p:sp>
      <p:sp>
        <p:nvSpPr>
          <p:cNvPr id="41019" name="Oval 59"/>
          <p:cNvSpPr>
            <a:spLocks noChangeArrowheads="1"/>
          </p:cNvSpPr>
          <p:nvPr/>
        </p:nvSpPr>
        <p:spPr bwMode="auto">
          <a:xfrm flipH="1">
            <a:off x="457200" y="2362200"/>
            <a:ext cx="404813" cy="303212"/>
          </a:xfrm>
          <a:prstGeom prst="ellipse">
            <a:avLst/>
          </a:prstGeom>
          <a:gradFill rotWithShape="1">
            <a:gsLst>
              <a:gs pos="0">
                <a:schemeClr val="accent1">
                  <a:gamma/>
                  <a:tint val="0"/>
                  <a:invGamma/>
                </a:schemeClr>
              </a:gs>
              <a:gs pos="100000">
                <a:schemeClr val="accent1"/>
              </a:gs>
            </a:gsLst>
            <a:lin ang="5400000" scaled="1"/>
          </a:gradFill>
          <a:ln w="9525">
            <a:noFill/>
            <a:round/>
            <a:headEnd/>
            <a:tailEnd/>
          </a:ln>
          <a:effectLst/>
        </p:spPr>
        <p:txBody>
          <a:bodyPr wrap="none" anchor="ctr">
            <a:prstTxWarp prst="textNoShape">
              <a:avLst/>
            </a:prstTxWarp>
          </a:bodyPr>
          <a:lstStyle/>
          <a:p>
            <a:endParaRPr lang="ru-RU" sz="2000" b="1">
              <a:solidFill>
                <a:schemeClr val="bg1"/>
              </a:solidFill>
              <a:latin typeface="Calibri" pitchFamily="-65" charset="0"/>
            </a:endParaRPr>
          </a:p>
        </p:txBody>
      </p:sp>
      <p:sp>
        <p:nvSpPr>
          <p:cNvPr id="10256" name="AutoShape 60"/>
          <p:cNvSpPr>
            <a:spLocks noChangeArrowheads="1"/>
          </p:cNvSpPr>
          <p:nvPr/>
        </p:nvSpPr>
        <p:spPr bwMode="gray">
          <a:xfrm>
            <a:off x="381000" y="2362200"/>
            <a:ext cx="620712" cy="581025"/>
          </a:xfrm>
          <a:prstGeom prst="roundRect">
            <a:avLst>
              <a:gd name="adj" fmla="val 16667"/>
            </a:avLst>
          </a:prstGeom>
          <a:noFill/>
          <a:ln w="38100">
            <a:noFill/>
            <a:round/>
            <a:headEnd/>
            <a:tailEnd/>
          </a:ln>
        </p:spPr>
        <p:txBody>
          <a:bodyPr wrap="none" anchor="ctr">
            <a:prstTxWarp prst="textNoShape">
              <a:avLst/>
            </a:prstTxWarp>
          </a:bodyPr>
          <a:lstStyle/>
          <a:p>
            <a:pPr latinLnBrk="1"/>
            <a:r>
              <a:rPr kumimoji="1" lang="uk-UA" altLang="ko-KR" b="1" dirty="0">
                <a:solidFill>
                  <a:schemeClr val="bg1"/>
                </a:solidFill>
                <a:latin typeface="Calibri" pitchFamily="-65" charset="0"/>
                <a:ea typeface="맑은 고딕" pitchFamily="34" charset="-127"/>
                <a:cs typeface="맑은 고딕" pitchFamily="34" charset="-127"/>
              </a:rPr>
              <a:t>2</a:t>
            </a:r>
            <a:endParaRPr kumimoji="1" lang="en-US" altLang="ko-KR" b="1" dirty="0">
              <a:solidFill>
                <a:schemeClr val="bg1"/>
              </a:solidFill>
              <a:latin typeface="Calibri" pitchFamily="-65" charset="0"/>
              <a:ea typeface="Gulim" pitchFamily="34" charset="-127"/>
              <a:cs typeface="Gulim" pitchFamily="34" charset="-127"/>
            </a:endParaRPr>
          </a:p>
        </p:txBody>
      </p:sp>
      <p:sp>
        <p:nvSpPr>
          <p:cNvPr id="10257" name="Oval 61"/>
          <p:cNvSpPr>
            <a:spLocks noChangeArrowheads="1"/>
          </p:cNvSpPr>
          <p:nvPr/>
        </p:nvSpPr>
        <p:spPr bwMode="auto">
          <a:xfrm>
            <a:off x="381000" y="3200400"/>
            <a:ext cx="517525" cy="517525"/>
          </a:xfrm>
          <a:prstGeom prst="ellipse">
            <a:avLst/>
          </a:prstGeom>
          <a:solidFill>
            <a:schemeClr val="accent2"/>
          </a:solidFill>
          <a:ln w="9525">
            <a:noFill/>
            <a:round/>
            <a:headEnd/>
            <a:tailEnd/>
          </a:ln>
        </p:spPr>
        <p:txBody>
          <a:bodyPr wrap="none" anchor="ctr">
            <a:prstTxWarp prst="textNoShape">
              <a:avLst/>
            </a:prstTxWarp>
          </a:bodyPr>
          <a:lstStyle/>
          <a:p>
            <a:endParaRPr lang="en-US">
              <a:latin typeface="Calibri" pitchFamily="-65" charset="0"/>
            </a:endParaRPr>
          </a:p>
        </p:txBody>
      </p:sp>
      <p:sp>
        <p:nvSpPr>
          <p:cNvPr id="41022" name="Oval 62"/>
          <p:cNvSpPr>
            <a:spLocks noChangeArrowheads="1"/>
          </p:cNvSpPr>
          <p:nvPr/>
        </p:nvSpPr>
        <p:spPr bwMode="auto">
          <a:xfrm flipH="1">
            <a:off x="457200" y="3200400"/>
            <a:ext cx="404813" cy="303212"/>
          </a:xfrm>
          <a:prstGeom prst="ellipse">
            <a:avLst/>
          </a:prstGeom>
          <a:gradFill rotWithShape="1">
            <a:gsLst>
              <a:gs pos="0">
                <a:schemeClr val="accent2">
                  <a:gamma/>
                  <a:tint val="0"/>
                  <a:invGamma/>
                </a:schemeClr>
              </a:gs>
              <a:gs pos="100000">
                <a:schemeClr val="accent2"/>
              </a:gs>
            </a:gsLst>
            <a:lin ang="5400000" scaled="1"/>
          </a:gradFill>
          <a:ln w="9525">
            <a:noFill/>
            <a:round/>
            <a:headEnd/>
            <a:tailEnd/>
          </a:ln>
          <a:effectLst/>
        </p:spPr>
        <p:txBody>
          <a:bodyPr wrap="none" anchor="ctr">
            <a:prstTxWarp prst="textNoShape">
              <a:avLst/>
            </a:prstTxWarp>
          </a:bodyPr>
          <a:lstStyle/>
          <a:p>
            <a:endParaRPr lang="ru-RU" sz="2000" b="1">
              <a:solidFill>
                <a:schemeClr val="bg1"/>
              </a:solidFill>
              <a:latin typeface="Calibri" pitchFamily="-65" charset="0"/>
            </a:endParaRPr>
          </a:p>
        </p:txBody>
      </p:sp>
      <p:sp>
        <p:nvSpPr>
          <p:cNvPr id="10259" name="AutoShape 63"/>
          <p:cNvSpPr>
            <a:spLocks noChangeArrowheads="1"/>
          </p:cNvSpPr>
          <p:nvPr/>
        </p:nvSpPr>
        <p:spPr bwMode="gray">
          <a:xfrm>
            <a:off x="381000" y="3352800"/>
            <a:ext cx="620712" cy="352425"/>
          </a:xfrm>
          <a:prstGeom prst="roundRect">
            <a:avLst>
              <a:gd name="adj" fmla="val 16667"/>
            </a:avLst>
          </a:prstGeom>
          <a:noFill/>
          <a:ln w="38100">
            <a:noFill/>
            <a:round/>
            <a:headEnd/>
            <a:tailEnd/>
          </a:ln>
        </p:spPr>
        <p:txBody>
          <a:bodyPr wrap="none" anchor="ctr">
            <a:prstTxWarp prst="textNoShape">
              <a:avLst/>
            </a:prstTxWarp>
          </a:bodyPr>
          <a:lstStyle/>
          <a:p>
            <a:pPr latinLnBrk="1"/>
            <a:r>
              <a:rPr kumimoji="1" lang="uk-UA" altLang="ko-KR" b="1" dirty="0">
                <a:solidFill>
                  <a:schemeClr val="bg1"/>
                </a:solidFill>
                <a:latin typeface="Calibri" pitchFamily="-65" charset="0"/>
                <a:ea typeface="맑은 고딕" pitchFamily="34" charset="-127"/>
                <a:cs typeface="맑은 고딕" pitchFamily="34" charset="-127"/>
              </a:rPr>
              <a:t>3</a:t>
            </a:r>
            <a:endParaRPr kumimoji="1" lang="en-US" altLang="ko-KR" b="1" dirty="0">
              <a:solidFill>
                <a:schemeClr val="bg1"/>
              </a:solidFill>
              <a:latin typeface="Calibri" pitchFamily="-65" charset="0"/>
              <a:ea typeface="Gulim" pitchFamily="34" charset="-127"/>
              <a:cs typeface="Gulim" pitchFamily="34" charset="-127"/>
            </a:endParaRPr>
          </a:p>
        </p:txBody>
      </p:sp>
      <p:sp>
        <p:nvSpPr>
          <p:cNvPr id="10260" name="Oval 64"/>
          <p:cNvSpPr>
            <a:spLocks noChangeArrowheads="1"/>
          </p:cNvSpPr>
          <p:nvPr/>
        </p:nvSpPr>
        <p:spPr bwMode="auto">
          <a:xfrm>
            <a:off x="381000" y="3962400"/>
            <a:ext cx="517525" cy="517525"/>
          </a:xfrm>
          <a:prstGeom prst="ellipse">
            <a:avLst/>
          </a:prstGeom>
          <a:solidFill>
            <a:schemeClr val="hlink"/>
          </a:solidFill>
          <a:ln w="9525">
            <a:noFill/>
            <a:round/>
            <a:headEnd/>
            <a:tailEnd/>
          </a:ln>
        </p:spPr>
        <p:txBody>
          <a:bodyPr wrap="none" anchor="ctr">
            <a:prstTxWarp prst="textNoShape">
              <a:avLst/>
            </a:prstTxWarp>
          </a:bodyPr>
          <a:lstStyle/>
          <a:p>
            <a:endParaRPr lang="en-US">
              <a:latin typeface="Calibri" pitchFamily="-65" charset="0"/>
            </a:endParaRPr>
          </a:p>
        </p:txBody>
      </p:sp>
      <p:sp>
        <p:nvSpPr>
          <p:cNvPr id="41025" name="Oval 65"/>
          <p:cNvSpPr>
            <a:spLocks noChangeArrowheads="1"/>
          </p:cNvSpPr>
          <p:nvPr/>
        </p:nvSpPr>
        <p:spPr bwMode="auto">
          <a:xfrm flipH="1">
            <a:off x="457200" y="3962400"/>
            <a:ext cx="404813" cy="303212"/>
          </a:xfrm>
          <a:prstGeom prst="ellipse">
            <a:avLst/>
          </a:prstGeom>
          <a:gradFill rotWithShape="1">
            <a:gsLst>
              <a:gs pos="0">
                <a:schemeClr val="hlink">
                  <a:gamma/>
                  <a:tint val="14510"/>
                  <a:invGamma/>
                </a:schemeClr>
              </a:gs>
              <a:gs pos="100000">
                <a:schemeClr val="hlink"/>
              </a:gs>
            </a:gsLst>
            <a:lin ang="5400000" scaled="1"/>
          </a:gradFill>
          <a:ln w="9525">
            <a:noFill/>
            <a:round/>
            <a:headEnd/>
            <a:tailEnd/>
          </a:ln>
          <a:effectLst/>
        </p:spPr>
        <p:txBody>
          <a:bodyPr wrap="none" anchor="ctr">
            <a:prstTxWarp prst="textNoShape">
              <a:avLst/>
            </a:prstTxWarp>
          </a:bodyPr>
          <a:lstStyle/>
          <a:p>
            <a:endParaRPr lang="ru-RU" sz="2000" b="1">
              <a:solidFill>
                <a:schemeClr val="bg1"/>
              </a:solidFill>
              <a:latin typeface="Calibri" pitchFamily="-65" charset="0"/>
            </a:endParaRPr>
          </a:p>
        </p:txBody>
      </p:sp>
      <p:sp>
        <p:nvSpPr>
          <p:cNvPr id="10262" name="AutoShape 66"/>
          <p:cNvSpPr>
            <a:spLocks noChangeArrowheads="1"/>
          </p:cNvSpPr>
          <p:nvPr/>
        </p:nvSpPr>
        <p:spPr bwMode="gray">
          <a:xfrm>
            <a:off x="381000" y="3962400"/>
            <a:ext cx="620712" cy="581025"/>
          </a:xfrm>
          <a:prstGeom prst="roundRect">
            <a:avLst>
              <a:gd name="adj" fmla="val 16667"/>
            </a:avLst>
          </a:prstGeom>
          <a:noFill/>
          <a:ln w="38100">
            <a:noFill/>
            <a:round/>
            <a:headEnd/>
            <a:tailEnd/>
          </a:ln>
        </p:spPr>
        <p:txBody>
          <a:bodyPr wrap="none" anchor="ctr">
            <a:prstTxWarp prst="textNoShape">
              <a:avLst/>
            </a:prstTxWarp>
          </a:bodyPr>
          <a:lstStyle/>
          <a:p>
            <a:pPr latinLnBrk="1"/>
            <a:r>
              <a:rPr kumimoji="1" lang="ru-RU" altLang="ko-KR" b="1" dirty="0">
                <a:solidFill>
                  <a:schemeClr val="bg1"/>
                </a:solidFill>
                <a:latin typeface="Calibri" pitchFamily="-65" charset="0"/>
                <a:ea typeface="맑은 고딕" pitchFamily="34" charset="-127"/>
                <a:cs typeface="맑은 고딕" pitchFamily="34" charset="-127"/>
              </a:rPr>
              <a:t>4</a:t>
            </a:r>
            <a:endParaRPr kumimoji="1" lang="en-US" altLang="ko-KR" b="1" dirty="0">
              <a:solidFill>
                <a:schemeClr val="bg1"/>
              </a:solidFill>
              <a:latin typeface="Calibri" pitchFamily="-65" charset="0"/>
              <a:ea typeface="Gulim" pitchFamily="34" charset="-127"/>
              <a:cs typeface="Gulim" pitchFamily="34" charset="-127"/>
            </a:endParaRPr>
          </a:p>
        </p:txBody>
      </p:sp>
      <p:sp>
        <p:nvSpPr>
          <p:cNvPr id="23" name="AutoShape 19"/>
          <p:cNvSpPr>
            <a:spLocks noChangeArrowheads="1"/>
          </p:cNvSpPr>
          <p:nvPr/>
        </p:nvSpPr>
        <p:spPr bwMode="gray">
          <a:xfrm>
            <a:off x="838200" y="3124200"/>
            <a:ext cx="4876800" cy="633412"/>
          </a:xfrm>
          <a:prstGeom prst="roundRect">
            <a:avLst>
              <a:gd name="adj" fmla="val 16667"/>
            </a:avLst>
          </a:prstGeom>
          <a:noFill/>
          <a:ln w="38100">
            <a:noFill/>
            <a:round/>
            <a:headEnd/>
            <a:tailEnd/>
          </a:ln>
        </p:spPr>
        <p:txBody>
          <a:bodyPr wrap="none" anchor="ctr">
            <a:prstTxWarp prst="textNoShape">
              <a:avLst/>
            </a:prstTxWarp>
          </a:bodyPr>
          <a:lstStyle/>
          <a:p>
            <a:pPr latinLnBrk="1"/>
            <a:r>
              <a:rPr kumimoji="1" lang="en-US" altLang="ko-KR" b="1" dirty="0" smtClean="0">
                <a:latin typeface="Calibri" pitchFamily="-65" charset="0"/>
                <a:ea typeface="Gulim" pitchFamily="34" charset="-127"/>
                <a:cs typeface="Gulim" pitchFamily="34" charset="-127"/>
              </a:rPr>
              <a:t>   Alzheimer’s History</a:t>
            </a:r>
            <a:endParaRPr kumimoji="1" lang="en-US" altLang="ko-KR" b="1" dirty="0">
              <a:latin typeface="Calibri" pitchFamily="-65" charset="0"/>
              <a:ea typeface="Gulim" pitchFamily="34" charset="-127"/>
              <a:cs typeface="Gulim" pitchFamily="34" charset="-127"/>
            </a:endParaRPr>
          </a:p>
        </p:txBody>
      </p:sp>
      <p:sp>
        <p:nvSpPr>
          <p:cNvPr id="24" name="Oval 9"/>
          <p:cNvSpPr>
            <a:spLocks noChangeArrowheads="1"/>
          </p:cNvSpPr>
          <p:nvPr/>
        </p:nvSpPr>
        <p:spPr bwMode="auto">
          <a:xfrm flipH="1">
            <a:off x="457200" y="4876800"/>
            <a:ext cx="404813" cy="303213"/>
          </a:xfrm>
          <a:prstGeom prst="ellipse">
            <a:avLst/>
          </a:prstGeom>
          <a:gradFill rotWithShape="1">
            <a:gsLst>
              <a:gs pos="0">
                <a:schemeClr val="bg2">
                  <a:gamma/>
                  <a:tint val="0"/>
                  <a:invGamma/>
                </a:schemeClr>
              </a:gs>
              <a:gs pos="100000">
                <a:schemeClr val="bg2"/>
              </a:gs>
            </a:gsLst>
            <a:lin ang="5400000" scaled="1"/>
          </a:gradFill>
          <a:ln w="9525">
            <a:noFill/>
            <a:round/>
            <a:headEnd/>
            <a:tailEnd/>
          </a:ln>
          <a:effectLst/>
        </p:spPr>
        <p:txBody>
          <a:bodyPr wrap="none" anchor="ctr">
            <a:prstTxWarp prst="textNoShape">
              <a:avLst/>
            </a:prstTxWarp>
          </a:bodyPr>
          <a:lstStyle/>
          <a:p>
            <a:endParaRPr lang="ru-RU" sz="2000" b="1">
              <a:solidFill>
                <a:schemeClr val="bg1"/>
              </a:solidFill>
              <a:latin typeface="Calibri" pitchFamily="-65" charset="0"/>
            </a:endParaRPr>
          </a:p>
        </p:txBody>
      </p:sp>
      <p:sp>
        <p:nvSpPr>
          <p:cNvPr id="25" name="Oval 8"/>
          <p:cNvSpPr>
            <a:spLocks noChangeArrowheads="1"/>
          </p:cNvSpPr>
          <p:nvPr/>
        </p:nvSpPr>
        <p:spPr bwMode="auto">
          <a:xfrm>
            <a:off x="381000" y="4724400"/>
            <a:ext cx="517525" cy="517525"/>
          </a:xfrm>
          <a:prstGeom prst="ellipse">
            <a:avLst/>
          </a:prstGeom>
          <a:solidFill>
            <a:schemeClr val="bg2"/>
          </a:solidFill>
          <a:ln w="9525">
            <a:noFill/>
            <a:round/>
            <a:headEnd/>
            <a:tailEnd/>
          </a:ln>
        </p:spPr>
        <p:txBody>
          <a:bodyPr wrap="none" anchor="ctr">
            <a:prstTxWarp prst="textNoShape">
              <a:avLst/>
            </a:prstTxWarp>
          </a:bodyPr>
          <a:lstStyle/>
          <a:p>
            <a:endParaRPr lang="ru-RU">
              <a:solidFill>
                <a:srgbClr val="FFFF00"/>
              </a:solidFill>
              <a:latin typeface="Calibri" pitchFamily="-65" charset="0"/>
            </a:endParaRPr>
          </a:p>
        </p:txBody>
      </p:sp>
      <p:sp>
        <p:nvSpPr>
          <p:cNvPr id="26" name="AutoShape 12"/>
          <p:cNvSpPr>
            <a:spLocks noChangeArrowheads="1"/>
          </p:cNvSpPr>
          <p:nvPr/>
        </p:nvSpPr>
        <p:spPr bwMode="gray">
          <a:xfrm>
            <a:off x="457200" y="4953000"/>
            <a:ext cx="620713" cy="200025"/>
          </a:xfrm>
          <a:prstGeom prst="roundRect">
            <a:avLst>
              <a:gd name="adj" fmla="val 16667"/>
            </a:avLst>
          </a:prstGeom>
          <a:noFill/>
          <a:ln w="38100">
            <a:noFill/>
            <a:round/>
            <a:headEnd/>
            <a:tailEnd/>
          </a:ln>
        </p:spPr>
        <p:txBody>
          <a:bodyPr wrap="none" anchor="ctr">
            <a:prstTxWarp prst="textNoShape">
              <a:avLst/>
            </a:prstTxWarp>
          </a:bodyPr>
          <a:lstStyle/>
          <a:p>
            <a:pPr latinLnBrk="1"/>
            <a:r>
              <a:rPr kumimoji="1" lang="en-US" altLang="ko-KR" b="1" dirty="0">
                <a:solidFill>
                  <a:schemeClr val="bg1"/>
                </a:solidFill>
                <a:latin typeface="Calibri" pitchFamily="-65" charset="0"/>
                <a:ea typeface="맑은 고딕" pitchFamily="34" charset="-127"/>
                <a:cs typeface="맑은 고딕" pitchFamily="34" charset="-127"/>
              </a:rPr>
              <a:t>5</a:t>
            </a:r>
            <a:endParaRPr kumimoji="1" lang="en-US" altLang="ko-KR" b="1" dirty="0">
              <a:solidFill>
                <a:schemeClr val="bg1"/>
              </a:solidFill>
              <a:latin typeface="Calibri" pitchFamily="-65" charset="0"/>
              <a:ea typeface="Gulim" pitchFamily="34" charset="-127"/>
              <a:cs typeface="Gulim" pitchFamily="34" charset="-127"/>
            </a:endParaRPr>
          </a:p>
        </p:txBody>
      </p:sp>
      <p:sp>
        <p:nvSpPr>
          <p:cNvPr id="27" name="Oval 9"/>
          <p:cNvSpPr>
            <a:spLocks noChangeArrowheads="1"/>
          </p:cNvSpPr>
          <p:nvPr/>
        </p:nvSpPr>
        <p:spPr bwMode="auto">
          <a:xfrm flipH="1">
            <a:off x="457200" y="4724400"/>
            <a:ext cx="404813" cy="303213"/>
          </a:xfrm>
          <a:prstGeom prst="ellipse">
            <a:avLst/>
          </a:prstGeom>
          <a:gradFill rotWithShape="1">
            <a:gsLst>
              <a:gs pos="0">
                <a:schemeClr val="bg2">
                  <a:gamma/>
                  <a:tint val="0"/>
                  <a:invGamma/>
                </a:schemeClr>
              </a:gs>
              <a:gs pos="100000">
                <a:schemeClr val="bg2"/>
              </a:gs>
            </a:gsLst>
            <a:lin ang="5400000" scaled="1"/>
          </a:gradFill>
          <a:ln w="9525">
            <a:noFill/>
            <a:round/>
            <a:headEnd/>
            <a:tailEnd/>
          </a:ln>
          <a:effectLst/>
        </p:spPr>
        <p:txBody>
          <a:bodyPr wrap="none" anchor="ctr">
            <a:prstTxWarp prst="textNoShape">
              <a:avLst/>
            </a:prstTxWarp>
          </a:bodyPr>
          <a:lstStyle/>
          <a:p>
            <a:endParaRPr lang="ru-RU" sz="2000" b="1">
              <a:solidFill>
                <a:schemeClr val="bg1"/>
              </a:solidFill>
              <a:latin typeface="Calibri" pitchFamily="-65" charset="0"/>
            </a:endParaRPr>
          </a:p>
        </p:txBody>
      </p:sp>
      <p:sp>
        <p:nvSpPr>
          <p:cNvPr id="28" name="AutoShape 21"/>
          <p:cNvSpPr>
            <a:spLocks noChangeArrowheads="1"/>
          </p:cNvSpPr>
          <p:nvPr/>
        </p:nvSpPr>
        <p:spPr bwMode="gray">
          <a:xfrm>
            <a:off x="914400" y="4724400"/>
            <a:ext cx="4854575" cy="633412"/>
          </a:xfrm>
          <a:prstGeom prst="roundRect">
            <a:avLst>
              <a:gd name="adj" fmla="val 16667"/>
            </a:avLst>
          </a:prstGeom>
          <a:noFill/>
          <a:ln w="38100">
            <a:noFill/>
            <a:round/>
            <a:headEnd/>
            <a:tailEnd/>
          </a:ln>
        </p:spPr>
        <p:txBody>
          <a:bodyPr wrap="none" anchor="ctr">
            <a:prstTxWarp prst="textNoShape">
              <a:avLst/>
            </a:prstTxWarp>
          </a:bodyPr>
          <a:lstStyle/>
          <a:p>
            <a:pPr latinLnBrk="1"/>
            <a:r>
              <a:rPr kumimoji="1" lang="en-US" altLang="ko-KR" b="1" dirty="0" smtClean="0">
                <a:latin typeface="Calibri" pitchFamily="-65" charset="0"/>
                <a:ea typeface="Gulim" pitchFamily="34" charset="-127"/>
                <a:cs typeface="Gulim" pitchFamily="34" charset="-127"/>
              </a:rPr>
              <a:t>Medellin Families</a:t>
            </a:r>
            <a:endParaRPr kumimoji="1" lang="en-US" altLang="ko-KR" b="1" dirty="0">
              <a:latin typeface="Calibri" pitchFamily="-65" charset="0"/>
              <a:ea typeface="Gulim" pitchFamily="34" charset="-127"/>
              <a:cs typeface="Gulim" pitchFamily="34" charset="-127"/>
            </a:endParaRPr>
          </a:p>
        </p:txBody>
      </p:sp>
      <p:sp>
        <p:nvSpPr>
          <p:cNvPr id="29" name="Rectangle 13"/>
          <p:cNvSpPr>
            <a:spLocks noChangeArrowheads="1"/>
          </p:cNvSpPr>
          <p:nvPr/>
        </p:nvSpPr>
        <p:spPr bwMode="auto">
          <a:xfrm>
            <a:off x="685800" y="5181600"/>
            <a:ext cx="5370512" cy="36513"/>
          </a:xfrm>
          <a:prstGeom prst="rect">
            <a:avLst/>
          </a:prstGeom>
          <a:solidFill>
            <a:schemeClr val="bg2"/>
          </a:solidFill>
          <a:ln w="9525">
            <a:noFill/>
            <a:miter lim="800000"/>
            <a:headEnd/>
            <a:tailEnd/>
          </a:ln>
        </p:spPr>
        <p:txBody>
          <a:bodyPr wrap="none" anchor="ctr">
            <a:prstTxWarp prst="textNoShape">
              <a:avLst/>
            </a:prstTxWarp>
          </a:bodyPr>
          <a:lstStyle/>
          <a:p>
            <a:endParaRPr lang="ru-RU" sz="100" baseline="-25000">
              <a:latin typeface="Calibri" pitchFamily="-65" charset="0"/>
            </a:endParaRPr>
          </a:p>
        </p:txBody>
      </p:sp>
      <p:sp>
        <p:nvSpPr>
          <p:cNvPr id="30" name="Oval 58"/>
          <p:cNvSpPr>
            <a:spLocks noChangeArrowheads="1"/>
          </p:cNvSpPr>
          <p:nvPr/>
        </p:nvSpPr>
        <p:spPr bwMode="auto">
          <a:xfrm>
            <a:off x="381000" y="5410200"/>
            <a:ext cx="517525" cy="517525"/>
          </a:xfrm>
          <a:prstGeom prst="ellipse">
            <a:avLst/>
          </a:prstGeom>
          <a:solidFill>
            <a:schemeClr val="accent1"/>
          </a:solidFill>
          <a:ln w="9525">
            <a:noFill/>
            <a:round/>
            <a:headEnd/>
            <a:tailEnd/>
          </a:ln>
        </p:spPr>
        <p:txBody>
          <a:bodyPr wrap="none" anchor="ctr">
            <a:prstTxWarp prst="textNoShape">
              <a:avLst/>
            </a:prstTxWarp>
          </a:bodyPr>
          <a:lstStyle/>
          <a:p>
            <a:endParaRPr lang="en-US">
              <a:latin typeface="Calibri" pitchFamily="-65" charset="0"/>
            </a:endParaRPr>
          </a:p>
        </p:txBody>
      </p:sp>
      <p:sp>
        <p:nvSpPr>
          <p:cNvPr id="31" name="Rectangle 56"/>
          <p:cNvSpPr>
            <a:spLocks noChangeArrowheads="1"/>
          </p:cNvSpPr>
          <p:nvPr/>
        </p:nvSpPr>
        <p:spPr bwMode="auto">
          <a:xfrm>
            <a:off x="609600" y="5867400"/>
            <a:ext cx="5370512" cy="36513"/>
          </a:xfrm>
          <a:prstGeom prst="rect">
            <a:avLst/>
          </a:prstGeom>
          <a:solidFill>
            <a:schemeClr val="accent1"/>
          </a:solidFill>
          <a:ln w="9525">
            <a:noFill/>
            <a:miter lim="800000"/>
            <a:headEnd/>
            <a:tailEnd/>
          </a:ln>
        </p:spPr>
        <p:txBody>
          <a:bodyPr wrap="none" anchor="ctr">
            <a:prstTxWarp prst="textNoShape">
              <a:avLst/>
            </a:prstTxWarp>
          </a:bodyPr>
          <a:lstStyle/>
          <a:p>
            <a:endParaRPr lang="ru-RU" sz="100" baseline="-25000">
              <a:latin typeface="Calibri" pitchFamily="-65" charset="0"/>
            </a:endParaRPr>
          </a:p>
        </p:txBody>
      </p:sp>
      <p:sp>
        <p:nvSpPr>
          <p:cNvPr id="32" name="Oval 59"/>
          <p:cNvSpPr>
            <a:spLocks noChangeArrowheads="1"/>
          </p:cNvSpPr>
          <p:nvPr/>
        </p:nvSpPr>
        <p:spPr bwMode="auto">
          <a:xfrm flipH="1">
            <a:off x="457200" y="5410200"/>
            <a:ext cx="404813" cy="303212"/>
          </a:xfrm>
          <a:prstGeom prst="ellipse">
            <a:avLst/>
          </a:prstGeom>
          <a:gradFill rotWithShape="1">
            <a:gsLst>
              <a:gs pos="0">
                <a:schemeClr val="accent1">
                  <a:gamma/>
                  <a:tint val="0"/>
                  <a:invGamma/>
                </a:schemeClr>
              </a:gs>
              <a:gs pos="100000">
                <a:schemeClr val="accent1"/>
              </a:gs>
            </a:gsLst>
            <a:lin ang="5400000" scaled="1"/>
          </a:gradFill>
          <a:ln w="9525">
            <a:noFill/>
            <a:round/>
            <a:headEnd/>
            <a:tailEnd/>
          </a:ln>
          <a:effectLst/>
        </p:spPr>
        <p:txBody>
          <a:bodyPr wrap="none" anchor="ctr">
            <a:prstTxWarp prst="textNoShape">
              <a:avLst/>
            </a:prstTxWarp>
          </a:bodyPr>
          <a:lstStyle/>
          <a:p>
            <a:endParaRPr lang="ru-RU" sz="2000" b="1">
              <a:solidFill>
                <a:schemeClr val="bg1"/>
              </a:solidFill>
              <a:latin typeface="Calibri" pitchFamily="-65" charset="0"/>
            </a:endParaRPr>
          </a:p>
        </p:txBody>
      </p:sp>
      <p:sp>
        <p:nvSpPr>
          <p:cNvPr id="33" name="AutoShape 60"/>
          <p:cNvSpPr>
            <a:spLocks noChangeArrowheads="1"/>
          </p:cNvSpPr>
          <p:nvPr/>
        </p:nvSpPr>
        <p:spPr bwMode="gray">
          <a:xfrm>
            <a:off x="381000" y="5486400"/>
            <a:ext cx="620712" cy="581025"/>
          </a:xfrm>
          <a:prstGeom prst="roundRect">
            <a:avLst>
              <a:gd name="adj" fmla="val 16667"/>
            </a:avLst>
          </a:prstGeom>
          <a:noFill/>
          <a:ln w="38100">
            <a:noFill/>
            <a:round/>
            <a:headEnd/>
            <a:tailEnd/>
          </a:ln>
        </p:spPr>
        <p:txBody>
          <a:bodyPr wrap="none" anchor="ctr">
            <a:prstTxWarp prst="textNoShape">
              <a:avLst/>
            </a:prstTxWarp>
          </a:bodyPr>
          <a:lstStyle/>
          <a:p>
            <a:pPr latinLnBrk="1"/>
            <a:r>
              <a:rPr kumimoji="1" lang="en-US" altLang="ko-KR" b="1" dirty="0">
                <a:solidFill>
                  <a:schemeClr val="bg1"/>
                </a:solidFill>
                <a:latin typeface="Calibri" pitchFamily="-65" charset="0"/>
                <a:ea typeface="맑은 고딕" pitchFamily="34" charset="-127"/>
                <a:cs typeface="맑은 고딕" pitchFamily="34" charset="-127"/>
              </a:rPr>
              <a:t>6</a:t>
            </a:r>
            <a:endParaRPr kumimoji="1" lang="en-US" altLang="ko-KR" b="1" dirty="0">
              <a:solidFill>
                <a:schemeClr val="bg1"/>
              </a:solidFill>
              <a:latin typeface="Calibri" pitchFamily="-65" charset="0"/>
              <a:ea typeface="Gulim" pitchFamily="34" charset="-127"/>
              <a:cs typeface="Gulim" pitchFamily="34" charset="-127"/>
            </a:endParaRPr>
          </a:p>
        </p:txBody>
      </p:sp>
      <p:sp>
        <p:nvSpPr>
          <p:cNvPr id="34" name="AutoShape 21"/>
          <p:cNvSpPr>
            <a:spLocks noChangeArrowheads="1"/>
          </p:cNvSpPr>
          <p:nvPr/>
        </p:nvSpPr>
        <p:spPr bwMode="gray">
          <a:xfrm>
            <a:off x="838200" y="5410200"/>
            <a:ext cx="4854575" cy="633412"/>
          </a:xfrm>
          <a:prstGeom prst="roundRect">
            <a:avLst>
              <a:gd name="adj" fmla="val 16667"/>
            </a:avLst>
          </a:prstGeom>
          <a:noFill/>
          <a:ln w="38100">
            <a:noFill/>
            <a:round/>
            <a:headEnd/>
            <a:tailEnd/>
          </a:ln>
        </p:spPr>
        <p:txBody>
          <a:bodyPr wrap="none" anchor="ctr">
            <a:prstTxWarp prst="textNoShape">
              <a:avLst/>
            </a:prstTxWarp>
          </a:bodyPr>
          <a:lstStyle/>
          <a:p>
            <a:pPr latinLnBrk="1"/>
            <a:r>
              <a:rPr kumimoji="1" lang="en-US" altLang="ko-KR" b="1" dirty="0" smtClean="0">
                <a:latin typeface="Calibri" pitchFamily="-65" charset="0"/>
                <a:ea typeface="Gulim" pitchFamily="34" charset="-127"/>
                <a:cs typeface="Gulim" pitchFamily="34" charset="-127"/>
              </a:rPr>
              <a:t> Diabetes Connection</a:t>
            </a:r>
            <a:endParaRPr kumimoji="1" lang="en-US" altLang="ko-KR" b="1" dirty="0">
              <a:latin typeface="Calibri" pitchFamily="-65" charset="0"/>
              <a:ea typeface="Gulim" pitchFamily="34" charset="-127"/>
              <a:cs typeface="Gulim" pitchFamily="34" charset="-127"/>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8">
                                            <p:txEl>
                                              <p:pRg st="0" end="0"/>
                                            </p:txEl>
                                          </p:spTgt>
                                        </p:tgtEl>
                                        <p:attrNameLst>
                                          <p:attrName>style.visibility</p:attrName>
                                        </p:attrNameLst>
                                      </p:cBhvr>
                                      <p:to>
                                        <p:strVal val="visible"/>
                                      </p:to>
                                    </p:set>
                                    <p:anim calcmode="lin" valueType="num">
                                      <p:cBhvr additive="base">
                                        <p:cTn id="7" dur="500" fill="hold"/>
                                        <p:tgtEl>
                                          <p:spTgt spid="819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9">
                                            <p:txEl>
                                              <p:pRg st="0" end="0"/>
                                            </p:txEl>
                                          </p:spTgt>
                                        </p:tgtEl>
                                        <p:attrNameLst>
                                          <p:attrName>style.visibility</p:attrName>
                                        </p:attrNameLst>
                                      </p:cBhvr>
                                      <p:to>
                                        <p:strVal val="visible"/>
                                      </p:to>
                                    </p:set>
                                    <p:anim calcmode="lin" valueType="num">
                                      <p:cBhvr additive="base">
                                        <p:cTn id="13" dur="500" fill="hold"/>
                                        <p:tgtEl>
                                          <p:spTgt spid="819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nodePh="1">
                                  <p:stCondLst>
                                    <p:cond delay="0"/>
                                  </p:stCondLst>
                                  <p:endCondLst>
                                    <p:cond evt="begin" delay="0">
                                      <p:tn val="17"/>
                                    </p:cond>
                                  </p:endCondLst>
                                  <p:childTnLst>
                                    <p:set>
                                      <p:cBhvr>
                                        <p:cTn id="18" dur="1" fill="hold">
                                          <p:stCondLst>
                                            <p:cond delay="0"/>
                                          </p:stCondLst>
                                        </p:cTn>
                                        <p:tgtEl>
                                          <p:spTgt spid="8200">
                                            <p:txEl>
                                              <p:pRg st="0" end="0"/>
                                            </p:txEl>
                                          </p:spTgt>
                                        </p:tgtEl>
                                        <p:attrNameLst>
                                          <p:attrName>style.visibility</p:attrName>
                                        </p:attrNameLst>
                                      </p:cBhvr>
                                      <p:to>
                                        <p:strVal val="visible"/>
                                      </p:to>
                                    </p:set>
                                    <p:anim calcmode="lin" valueType="num">
                                      <p:cBhvr additive="base">
                                        <p:cTn id="19" dur="500" fill="hold"/>
                                        <p:tgtEl>
                                          <p:spTgt spid="8200">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20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201">
                                            <p:txEl>
                                              <p:pRg st="0" end="0"/>
                                            </p:txEl>
                                          </p:spTgt>
                                        </p:tgtEl>
                                        <p:attrNameLst>
                                          <p:attrName>style.visibility</p:attrName>
                                        </p:attrNameLst>
                                      </p:cBhvr>
                                      <p:to>
                                        <p:strVal val="visible"/>
                                      </p:to>
                                    </p:set>
                                    <p:anim calcmode="lin" valueType="num">
                                      <p:cBhvr additive="base">
                                        <p:cTn id="25" dur="500" fill="hold"/>
                                        <p:tgtEl>
                                          <p:spTgt spid="8201">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20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3">
                                            <p:txEl>
                                              <p:pRg st="0" end="0"/>
                                            </p:txEl>
                                          </p:spTgt>
                                        </p:tgtEl>
                                        <p:attrNameLst>
                                          <p:attrName>style.visibility</p:attrName>
                                        </p:attrNameLst>
                                      </p:cBhvr>
                                      <p:to>
                                        <p:strVal val="visible"/>
                                      </p:to>
                                    </p:set>
                                    <p:anim calcmode="lin" valueType="num">
                                      <p:cBhvr additive="base">
                                        <p:cTn id="31" dur="500" fill="hold"/>
                                        <p:tgtEl>
                                          <p:spTgt spid="23">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8">
                                            <p:txEl>
                                              <p:pRg st="0" end="0"/>
                                            </p:txEl>
                                          </p:spTgt>
                                        </p:tgtEl>
                                        <p:attrNameLst>
                                          <p:attrName>style.visibility</p:attrName>
                                        </p:attrNameLst>
                                      </p:cBhvr>
                                      <p:to>
                                        <p:strVal val="visible"/>
                                      </p:to>
                                    </p:set>
                                    <p:anim calcmode="lin" valueType="num">
                                      <p:cBhvr additive="base">
                                        <p:cTn id="37" dur="500" fill="hold"/>
                                        <p:tgtEl>
                                          <p:spTgt spid="28">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4">
                                            <p:txEl>
                                              <p:pRg st="0" end="0"/>
                                            </p:txEl>
                                          </p:spTgt>
                                        </p:tgtEl>
                                        <p:attrNameLst>
                                          <p:attrName>style.visibility</p:attrName>
                                        </p:attrNameLst>
                                      </p:cBhvr>
                                      <p:to>
                                        <p:strVal val="visible"/>
                                      </p:to>
                                    </p:set>
                                    <p:anim calcmode="lin" valueType="num">
                                      <p:cBhvr additive="base">
                                        <p:cTn id="43" dur="500" fill="hold"/>
                                        <p:tgtEl>
                                          <p:spTgt spid="34">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build="p"/>
      <p:bldP spid="8199" grpId="0" build="allAtOnce"/>
      <p:bldP spid="8200" grpId="0" build="p"/>
      <p:bldP spid="8201" grpId="0" build="allAtOnce"/>
      <p:bldP spid="23" grpId="0" build="allAtOnce"/>
      <p:bldP spid="28" grpId="0" build="allAtOnce"/>
      <p:bldP spid="34" grpId="0" build="allAtOnce"/>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9" name="Content Placeholder 2"/>
          <p:cNvSpPr>
            <a:spLocks noGrp="1"/>
          </p:cNvSpPr>
          <p:nvPr>
            <p:ph idx="1"/>
          </p:nvPr>
        </p:nvSpPr>
        <p:spPr/>
        <p:txBody>
          <a:bodyPr/>
          <a:lstStyle/>
          <a:p>
            <a:pPr>
              <a:buNone/>
            </a:pPr>
            <a:endParaRPr lang="en-US" dirty="0" smtClean="0"/>
          </a:p>
          <a:p>
            <a:pPr eaLnBrk="1" hangingPunct="1">
              <a:buNone/>
            </a:pPr>
            <a:r>
              <a:rPr lang="en-US" sz="1200" dirty="0" smtClean="0">
                <a:solidFill>
                  <a:schemeClr val="bg1"/>
                </a:solidFill>
              </a:rPr>
              <a:t>Barnes, Melody. (2010, September 10). Preparing the Nation to Better Address the</a:t>
            </a:r>
            <a:r>
              <a:rPr lang="en-US" sz="1200" dirty="0" smtClean="0">
                <a:solidFill>
                  <a:schemeClr val="bg1"/>
                </a:solidFill>
              </a:rPr>
              <a:t> Challenge </a:t>
            </a:r>
            <a:r>
              <a:rPr lang="en-US" sz="1200" dirty="0" smtClean="0">
                <a:solidFill>
                  <a:schemeClr val="bg1"/>
                </a:solidFill>
              </a:rPr>
              <a:t>of Alzheimer’s Disease. Retrieved September 24, 2011 </a:t>
            </a:r>
            <a:r>
              <a:rPr lang="en-US" sz="1200" dirty="0" smtClean="0">
                <a:solidFill>
                  <a:schemeClr val="bg1"/>
                </a:solidFill>
              </a:rPr>
              <a:t>from</a:t>
            </a:r>
            <a:r>
              <a:rPr lang="en-US" sz="1200" dirty="0" smtClean="0">
                <a:solidFill>
                  <a:schemeClr val="bg1"/>
                </a:solidFill>
              </a:rPr>
              <a:t> </a:t>
            </a:r>
            <a:r>
              <a:rPr lang="en-US" sz="1200" u="sng" dirty="0" smtClean="0">
                <a:solidFill>
                  <a:schemeClr val="bg1"/>
                </a:solidFill>
                <a:hlinkClick r:id="rId2"/>
              </a:rPr>
              <a:t>http</a:t>
            </a:r>
            <a:r>
              <a:rPr lang="en-US" sz="1200" u="sng" dirty="0" smtClean="0">
                <a:solidFill>
                  <a:schemeClr val="bg1"/>
                </a:solidFill>
                <a:hlinkClick r:id="rId2"/>
              </a:rPr>
              <a:t>://www.whitehouse.gov/blog/2010/09/29/preparing-nation-better-address</a:t>
            </a:r>
            <a:r>
              <a:rPr lang="en-US" sz="1200" u="sng" dirty="0" smtClean="0">
                <a:solidFill>
                  <a:schemeClr val="bg1"/>
                </a:solidFill>
                <a:hlinkClick r:id="rId2"/>
              </a:rPr>
              <a:t>-</a:t>
            </a:r>
            <a:r>
              <a:rPr lang="en-US" sz="1200" dirty="0" smtClean="0">
                <a:solidFill>
                  <a:schemeClr val="bg1"/>
                </a:solidFill>
              </a:rPr>
              <a:t>challenge</a:t>
            </a:r>
            <a:r>
              <a:rPr lang="en-US" sz="1200" dirty="0" smtClean="0">
                <a:solidFill>
                  <a:schemeClr val="bg1"/>
                </a:solidFill>
              </a:rPr>
              <a:t>-alzheimer-s-</a:t>
            </a:r>
            <a:r>
              <a:rPr lang="en-US" sz="1200" dirty="0" smtClean="0">
                <a:solidFill>
                  <a:schemeClr val="bg1"/>
                </a:solidFill>
              </a:rPr>
              <a:t>disease</a:t>
            </a:r>
          </a:p>
          <a:p>
            <a:pPr>
              <a:buNone/>
            </a:pPr>
            <a:r>
              <a:rPr lang="en-US" sz="1200" dirty="0" err="1" smtClean="0">
                <a:solidFill>
                  <a:schemeClr val="bg1"/>
                </a:solidFill>
              </a:rPr>
              <a:t>Bazell</a:t>
            </a:r>
            <a:r>
              <a:rPr lang="en-US" sz="1200" dirty="0" smtClean="0">
                <a:solidFill>
                  <a:schemeClr val="bg1"/>
                </a:solidFill>
              </a:rPr>
              <a:t>, Robert. (2011, September 19). Alzheimer’s Link Yet Another Reason to Fear</a:t>
            </a:r>
            <a:r>
              <a:rPr lang="en-US" sz="1200" dirty="0" smtClean="0">
                <a:solidFill>
                  <a:schemeClr val="bg1"/>
                </a:solidFill>
              </a:rPr>
              <a:t> Diabetes</a:t>
            </a:r>
            <a:r>
              <a:rPr lang="en-US" sz="1200" dirty="0" smtClean="0">
                <a:solidFill>
                  <a:schemeClr val="bg1"/>
                </a:solidFill>
              </a:rPr>
              <a:t>. Retrieved on September 26, 2011 from 	</a:t>
            </a:r>
            <a:r>
              <a:rPr lang="en-US" sz="1200" u="sng" dirty="0" smtClean="0">
                <a:solidFill>
                  <a:schemeClr val="bg1"/>
                </a:solidFill>
                <a:hlinkClick r:id="rId3"/>
              </a:rPr>
              <a:t>http://today.msnbc.msn.com/id/44582653/ns/today-today_health/t/alzheimers-	link-yet-another-reason-fear-diabetes#.ToEI5d33Arw</a:t>
            </a:r>
            <a:endParaRPr lang="en-US" sz="1200" dirty="0" smtClean="0">
              <a:solidFill>
                <a:schemeClr val="bg1"/>
              </a:solidFill>
            </a:endParaRPr>
          </a:p>
          <a:p>
            <a:pPr>
              <a:buNone/>
            </a:pPr>
            <a:r>
              <a:rPr lang="en-US" sz="1200" dirty="0" smtClean="0">
                <a:solidFill>
                  <a:schemeClr val="bg1"/>
                </a:solidFill>
              </a:rPr>
              <a:t>Biotechnology Industry Organization. (2011).  Alzheimer’s Search for a Cure (Motion</a:t>
            </a:r>
            <a:r>
              <a:rPr lang="en-US" sz="1200" dirty="0" smtClean="0">
                <a:solidFill>
                  <a:schemeClr val="bg1"/>
                </a:solidFill>
              </a:rPr>
              <a:t> Picture</a:t>
            </a:r>
            <a:r>
              <a:rPr lang="en-US" sz="1200" dirty="0" smtClean="0">
                <a:solidFill>
                  <a:schemeClr val="bg1"/>
                </a:solidFill>
              </a:rPr>
              <a:t>). United States: Biology Technology Institute. </a:t>
            </a:r>
          </a:p>
          <a:p>
            <a:pPr>
              <a:buNone/>
            </a:pPr>
            <a:r>
              <a:rPr lang="en-US" sz="1200" dirty="0" smtClean="0">
                <a:solidFill>
                  <a:schemeClr val="bg1"/>
                </a:solidFill>
              </a:rPr>
              <a:t>Brownstein, Joseph. (2009, July 16). Symptoms of Alzheimer’s May Come in Your 50’s.</a:t>
            </a:r>
            <a:r>
              <a:rPr lang="en-US" sz="1200" dirty="0" smtClean="0">
                <a:solidFill>
                  <a:schemeClr val="bg1"/>
                </a:solidFill>
              </a:rPr>
              <a:t> Retrieved </a:t>
            </a:r>
            <a:r>
              <a:rPr lang="en-US" sz="1200" dirty="0" smtClean="0">
                <a:solidFill>
                  <a:schemeClr val="bg1"/>
                </a:solidFill>
              </a:rPr>
              <a:t>September 24, 2011 from 	</a:t>
            </a:r>
            <a:r>
              <a:rPr lang="en-US" sz="1200" u="sng" dirty="0" smtClean="0">
                <a:solidFill>
                  <a:schemeClr val="bg1"/>
                </a:solidFill>
                <a:hlinkClick r:id="rId4"/>
              </a:rPr>
              <a:t>http://abcnews.go.com/Health/AlzheimersNews/story?id=8094226&amp;page=1</a:t>
            </a:r>
            <a:endParaRPr lang="en-US" sz="1200" dirty="0" smtClean="0">
              <a:solidFill>
                <a:schemeClr val="bg1"/>
              </a:solidFill>
            </a:endParaRPr>
          </a:p>
          <a:p>
            <a:pPr>
              <a:buNone/>
            </a:pPr>
            <a:r>
              <a:rPr lang="en-US" sz="1200" dirty="0" smtClean="0"/>
              <a:t>Cabranes, Jose. (2008) Alzheimer’s Disease Research Trends. Nova Science Publishers. </a:t>
            </a:r>
          </a:p>
          <a:p>
            <a:pPr>
              <a:buNone/>
            </a:pPr>
            <a:r>
              <a:rPr lang="en-US" sz="1200" dirty="0" smtClean="0"/>
              <a:t>Center for Disease Control and Prevention. (2011). Alzheimer’s Disease. Retrieved</a:t>
            </a:r>
            <a:r>
              <a:rPr lang="en-US" sz="1200" dirty="0" smtClean="0"/>
              <a:t> September </a:t>
            </a:r>
            <a:r>
              <a:rPr lang="en-US" sz="1200" dirty="0" smtClean="0"/>
              <a:t>24, 2011 from </a:t>
            </a:r>
            <a:r>
              <a:rPr lang="en-US" sz="1200" u="sng" dirty="0" smtClean="0">
                <a:hlinkClick r:id="rId5"/>
              </a:rPr>
              <a:t>http://www.cdc.gov/aging/aginginfo/alzheimers.htm</a:t>
            </a:r>
            <a:r>
              <a:rPr lang="en-US" sz="1200" dirty="0" smtClean="0"/>
              <a:t>.</a:t>
            </a:r>
          </a:p>
          <a:p>
            <a:pPr>
              <a:buNone/>
            </a:pPr>
            <a:r>
              <a:rPr lang="en-US" sz="1200" dirty="0" smtClean="0"/>
              <a:t>Cohen, Elizabeth. (2011, September 19).  Insulin May Help treat Alzheimer’s. Retrieved</a:t>
            </a:r>
            <a:r>
              <a:rPr lang="en-US" sz="1200" dirty="0" smtClean="0"/>
              <a:t> September </a:t>
            </a:r>
            <a:r>
              <a:rPr lang="en-US" sz="1200" dirty="0" smtClean="0"/>
              <a:t>26, 2011 from</a:t>
            </a:r>
            <a:r>
              <a:rPr lang="en-US" sz="1200" u="sng" dirty="0" smtClean="0">
                <a:hlinkClick r:id="rId6"/>
              </a:rPr>
              <a:t>http://newsroom.blogs.cnn.com/2011/09/13/insulin-	may-	help-treat-alzheimers/?iref=allsearch</a:t>
            </a:r>
            <a:endParaRPr lang="en-US" sz="1200" dirty="0" smtClean="0"/>
          </a:p>
          <a:p>
            <a:pPr>
              <a:buNone/>
            </a:pPr>
            <a:r>
              <a:rPr lang="en-US" sz="1200" dirty="0" smtClean="0"/>
              <a:t>Del Amore, Christine. (2010). To Stave off Alzheimer’s Learn a Language. National</a:t>
            </a:r>
            <a:r>
              <a:rPr lang="en-US" sz="1200" dirty="0" smtClean="0"/>
              <a:t> Geographic</a:t>
            </a:r>
            <a:r>
              <a:rPr lang="en-US" sz="1200" dirty="0" smtClean="0"/>
              <a:t>. </a:t>
            </a:r>
          </a:p>
          <a:p>
            <a:pPr eaLnBrk="1" hangingPunct="1">
              <a:buNone/>
            </a:pPr>
            <a:endParaRPr lang="en-US" dirty="0"/>
          </a:p>
        </p:txBody>
      </p:sp>
      <p:sp>
        <p:nvSpPr>
          <p:cNvPr id="4" name="Title 3"/>
          <p:cNvSpPr>
            <a:spLocks noGrp="1"/>
          </p:cNvSpPr>
          <p:nvPr>
            <p:ph type="title"/>
          </p:nvPr>
        </p:nvSpPr>
        <p:spPr/>
        <p:txBody>
          <a:bodyPr/>
          <a:lstStyle/>
          <a:p>
            <a:r>
              <a:rPr lang="en-US" dirty="0" smtClean="0"/>
              <a:t>References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9" name="Content Placeholder 2"/>
          <p:cNvSpPr>
            <a:spLocks noGrp="1"/>
          </p:cNvSpPr>
          <p:nvPr>
            <p:ph idx="1"/>
          </p:nvPr>
        </p:nvSpPr>
        <p:spPr/>
        <p:txBody>
          <a:bodyPr/>
          <a:lstStyle/>
          <a:p>
            <a:pPr>
              <a:buNone/>
            </a:pPr>
            <a:endParaRPr lang="en-US" sz="1200" dirty="0" smtClean="0"/>
          </a:p>
          <a:p>
            <a:pPr>
              <a:buNone/>
            </a:pPr>
            <a:r>
              <a:rPr lang="en-US" sz="1200" dirty="0" err="1" smtClean="0"/>
              <a:t>Graeber</a:t>
            </a:r>
            <a:r>
              <a:rPr lang="en-US" sz="1200" dirty="0" smtClean="0"/>
              <a:t> MB, </a:t>
            </a:r>
            <a:r>
              <a:rPr lang="en-US" sz="1200" dirty="0" err="1" smtClean="0"/>
              <a:t>Koesel</a:t>
            </a:r>
            <a:r>
              <a:rPr lang="en-US" sz="1200" dirty="0" smtClean="0"/>
              <a:t> S, </a:t>
            </a:r>
            <a:r>
              <a:rPr lang="en-US" sz="1200" dirty="0" err="1" smtClean="0"/>
              <a:t>Egensperger</a:t>
            </a:r>
            <a:r>
              <a:rPr lang="en-US" sz="1200" dirty="0" smtClean="0"/>
              <a:t> R, </a:t>
            </a:r>
            <a:r>
              <a:rPr lang="en-US" sz="1200" dirty="0" err="1" smtClean="0"/>
              <a:t>Banati</a:t>
            </a:r>
            <a:r>
              <a:rPr lang="en-US" sz="1200" dirty="0" smtClean="0"/>
              <a:t> RB, Mueller U, </a:t>
            </a:r>
            <a:r>
              <a:rPr lang="en-US" sz="1200" dirty="0" err="1" smtClean="0"/>
              <a:t>Bise</a:t>
            </a:r>
            <a:r>
              <a:rPr lang="en-US" sz="1200" dirty="0" smtClean="0"/>
              <a:t> K, Hoff P, Moeller</a:t>
            </a:r>
            <a:r>
              <a:rPr lang="en-US" sz="1200" dirty="0" smtClean="0"/>
              <a:t> HJ</a:t>
            </a:r>
            <a:r>
              <a:rPr lang="en-US" sz="1200" dirty="0" smtClean="0"/>
              <a:t>, Fujisawa K, </a:t>
            </a:r>
            <a:r>
              <a:rPr lang="en-US" sz="1200" dirty="0" err="1" smtClean="0"/>
              <a:t>Mehraein</a:t>
            </a:r>
            <a:r>
              <a:rPr lang="en-US" sz="1200" dirty="0" smtClean="0"/>
              <a:t> P (1997). "Rediscovery of the case described by </a:t>
            </a:r>
            <a:r>
              <a:rPr lang="en-US" sz="1200" dirty="0" err="1" smtClean="0"/>
              <a:t>Alois</a:t>
            </a:r>
            <a:r>
              <a:rPr lang="en-US" sz="1200" dirty="0" smtClean="0"/>
              <a:t> 	Alzheimer in 1911: historical, histological and molecular genetic analysis".</a:t>
            </a:r>
            <a:r>
              <a:rPr lang="en-US" sz="1200" dirty="0" smtClean="0"/>
              <a:t> </a:t>
            </a:r>
            <a:r>
              <a:rPr lang="en-US" sz="1200" dirty="0" err="1" smtClean="0"/>
              <a:t>Neurogenetics</a:t>
            </a:r>
            <a:r>
              <a:rPr lang="en-US" sz="1200" dirty="0" smtClean="0"/>
              <a:t> </a:t>
            </a:r>
            <a:r>
              <a:rPr lang="en-US" sz="1200" b="1" dirty="0" smtClean="0"/>
              <a:t>1</a:t>
            </a:r>
            <a:r>
              <a:rPr lang="en-US" sz="1200" dirty="0" smtClean="0"/>
              <a:t> (1): 73–80.</a:t>
            </a:r>
          </a:p>
          <a:p>
            <a:pPr>
              <a:buNone/>
            </a:pPr>
            <a:r>
              <a:rPr lang="en-US" sz="1200" dirty="0" err="1" smtClean="0"/>
              <a:t>Grossberg</a:t>
            </a:r>
            <a:r>
              <a:rPr lang="en-US" sz="1200" dirty="0" smtClean="0"/>
              <a:t>, George. (2009). </a:t>
            </a:r>
            <a:r>
              <a:rPr lang="en-US" sz="1200" dirty="0" err="1" smtClean="0"/>
              <a:t>Alzheimers</a:t>
            </a:r>
            <a:r>
              <a:rPr lang="en-US" sz="1200" dirty="0" smtClean="0"/>
              <a:t>: The Latest Treatments and Strategies. Jones &amp; Bartlett Publishers. </a:t>
            </a:r>
          </a:p>
          <a:p>
            <a:pPr>
              <a:buNone/>
            </a:pPr>
            <a:r>
              <a:rPr lang="en-US" sz="1200" dirty="0" smtClean="0"/>
              <a:t>Hayden, Erika. (2011). Patient Dispute Threatens U.S Alzheimer’s Research. </a:t>
            </a:r>
            <a:r>
              <a:rPr lang="en-US" sz="1200" i="1" dirty="0" smtClean="0"/>
              <a:t>Nature</a:t>
            </a:r>
            <a:r>
              <a:rPr lang="en-US" sz="1200" dirty="0" smtClean="0"/>
              <a:t>.</a:t>
            </a:r>
            <a:r>
              <a:rPr lang="en-US" sz="1200" dirty="0" smtClean="0"/>
              <a:t> 472</a:t>
            </a:r>
            <a:r>
              <a:rPr lang="en-US" sz="1200" dirty="0" smtClean="0"/>
              <a:t>, 20. </a:t>
            </a:r>
          </a:p>
          <a:p>
            <a:pPr>
              <a:buNone/>
            </a:pPr>
            <a:r>
              <a:rPr lang="en-US" sz="1200" dirty="0" err="1" smtClean="0"/>
              <a:t>Kosik</a:t>
            </a:r>
            <a:r>
              <a:rPr lang="en-US" sz="1200" dirty="0" smtClean="0"/>
              <a:t>, Kenneth. The </a:t>
            </a:r>
            <a:r>
              <a:rPr lang="en-US" sz="1200" dirty="0" err="1" smtClean="0"/>
              <a:t>Alzheimers</a:t>
            </a:r>
            <a:r>
              <a:rPr lang="en-US" sz="1200" dirty="0" smtClean="0"/>
              <a:t> Solution and how today’s care is failing Millions.</a:t>
            </a:r>
            <a:r>
              <a:rPr lang="en-US" sz="1200" dirty="0" smtClean="0"/>
              <a:t> </a:t>
            </a:r>
            <a:r>
              <a:rPr lang="en-US" sz="1200" dirty="0" err="1" smtClean="0"/>
              <a:t>Promethus</a:t>
            </a:r>
            <a:r>
              <a:rPr lang="en-US" sz="1200" dirty="0" smtClean="0"/>
              <a:t> </a:t>
            </a:r>
            <a:r>
              <a:rPr lang="en-US" sz="1200" dirty="0" smtClean="0"/>
              <a:t>Books, 2010. </a:t>
            </a:r>
          </a:p>
          <a:p>
            <a:pPr>
              <a:buNone/>
            </a:pPr>
            <a:r>
              <a:rPr lang="en-US" sz="1200" dirty="0" err="1" smtClean="0"/>
              <a:t>Lopera</a:t>
            </a:r>
            <a:r>
              <a:rPr lang="en-US" sz="1200" dirty="0" smtClean="0"/>
              <a:t>, F. Neuropsychological study of familial Alzheimer's disease caused by mutation</a:t>
            </a:r>
            <a:r>
              <a:rPr lang="en-US" sz="1200" dirty="0" smtClean="0"/>
              <a:t> E280A </a:t>
            </a:r>
            <a:r>
              <a:rPr lang="en-US" sz="1200" dirty="0" smtClean="0"/>
              <a:t>in the </a:t>
            </a:r>
            <a:r>
              <a:rPr lang="en-US" sz="1200" dirty="0" err="1" smtClean="0"/>
              <a:t>presenilin</a:t>
            </a:r>
            <a:r>
              <a:rPr lang="en-US" sz="1200" dirty="0" smtClean="0"/>
              <a:t> 1 gene.</a:t>
            </a:r>
            <a:r>
              <a:rPr lang="en-US" sz="1200" b="1" dirty="0" smtClean="0"/>
              <a:t> </a:t>
            </a:r>
            <a:r>
              <a:rPr lang="en-US" sz="1200" dirty="0" smtClean="0"/>
              <a:t>Neurosciences Group, University of Antioquia</a:t>
            </a:r>
            <a:r>
              <a:rPr lang="en-US" sz="1200" dirty="0" smtClean="0"/>
              <a:t> (</a:t>
            </a:r>
            <a:r>
              <a:rPr lang="en-US" sz="1200" dirty="0" err="1" smtClean="0"/>
              <a:t>Medellín</a:t>
            </a:r>
            <a:r>
              <a:rPr lang="en-US" sz="1200" dirty="0" smtClean="0"/>
              <a:t>-Colombia), Rochester Hills, Michigan, USA. </a:t>
            </a:r>
            <a:endParaRPr lang="en-US" sz="1200" b="1" dirty="0" smtClean="0"/>
          </a:p>
          <a:p>
            <a:pPr>
              <a:buNone/>
            </a:pPr>
            <a:r>
              <a:rPr lang="en-US" sz="1200" dirty="0" err="1" smtClean="0"/>
              <a:t>Melnick</a:t>
            </a:r>
            <a:r>
              <a:rPr lang="en-US" sz="1200" dirty="0" smtClean="0"/>
              <a:t>, Meredith. (2011). Study: 4 Factors that May Shrink Your Brain. </a:t>
            </a:r>
            <a:r>
              <a:rPr lang="en-US" sz="1200" i="1" dirty="0" smtClean="0"/>
              <a:t>Time</a:t>
            </a:r>
            <a:r>
              <a:rPr lang="en-US" sz="1200" dirty="0" smtClean="0"/>
              <a:t>. </a:t>
            </a:r>
          </a:p>
          <a:p>
            <a:pPr>
              <a:buNone/>
            </a:pPr>
            <a:r>
              <a:rPr lang="en-US" sz="1200" dirty="0" smtClean="0"/>
              <a:t>Park, Alicia. (2011). Nasal Spray of Insulin May Help Improve Memory in Alzheimer’s</a:t>
            </a:r>
            <a:r>
              <a:rPr lang="en-US" sz="1200" dirty="0" smtClean="0"/>
              <a:t> Patients</a:t>
            </a:r>
            <a:r>
              <a:rPr lang="en-US" sz="1200" dirty="0" smtClean="0"/>
              <a:t>. </a:t>
            </a:r>
            <a:r>
              <a:rPr lang="en-US" sz="1200" i="1" dirty="0" smtClean="0"/>
              <a:t>Time. </a:t>
            </a:r>
            <a:endParaRPr lang="en-US" sz="1200" dirty="0" smtClean="0"/>
          </a:p>
          <a:p>
            <a:pPr>
              <a:buNone/>
            </a:pPr>
            <a:r>
              <a:rPr lang="en-US" sz="1200" dirty="0" smtClean="0"/>
              <a:t>Peterson RC. (2010) Mild cognitive impairment: current research and clinical</a:t>
            </a:r>
            <a:r>
              <a:rPr lang="en-US" sz="1200" dirty="0" smtClean="0"/>
              <a:t> implications</a:t>
            </a:r>
            <a:r>
              <a:rPr lang="en-US" sz="1200" dirty="0" smtClean="0"/>
              <a:t>. </a:t>
            </a:r>
            <a:r>
              <a:rPr lang="en-US" sz="1200" i="1" dirty="0" err="1" smtClean="0"/>
              <a:t>Semin</a:t>
            </a:r>
            <a:r>
              <a:rPr lang="en-US" sz="1200" i="1" dirty="0" smtClean="0"/>
              <a:t> </a:t>
            </a:r>
            <a:r>
              <a:rPr lang="en-US" sz="1200" i="1" dirty="0" err="1" smtClean="0"/>
              <a:t>Neurol</a:t>
            </a:r>
            <a:r>
              <a:rPr lang="en-US" sz="1200" dirty="0" smtClean="0"/>
              <a:t> 2007;27(1):22-31. 	</a:t>
            </a:r>
            <a:r>
              <a:rPr lang="en-US" sz="1200" dirty="0" smtClean="0">
                <a:hlinkClick r:id="rId2"/>
              </a:rPr>
              <a:t>http://www.medscape.com/viewarticle/553257</a:t>
            </a:r>
            <a:r>
              <a:rPr lang="en-US" sz="1200" dirty="0" smtClean="0"/>
              <a:t>. Retrieved October 18, 2011.</a:t>
            </a:r>
          </a:p>
          <a:p>
            <a:pPr>
              <a:buNone/>
            </a:pPr>
            <a:r>
              <a:rPr lang="en-US" sz="1200" dirty="0" err="1" smtClean="0"/>
              <a:t>Resnick</a:t>
            </a:r>
            <a:r>
              <a:rPr lang="en-US" sz="1200" dirty="0" smtClean="0"/>
              <a:t>, Susan. (2011). Amyloid Imaging and Memory Change for the Prediction of</a:t>
            </a:r>
            <a:r>
              <a:rPr lang="en-US" sz="1200" dirty="0" smtClean="0"/>
              <a:t> Cognitive </a:t>
            </a:r>
            <a:r>
              <a:rPr lang="en-US" sz="1200" dirty="0" smtClean="0"/>
              <a:t>Impairment. </a:t>
            </a:r>
            <a:r>
              <a:rPr lang="en-US" sz="1200" i="1" dirty="0" smtClean="0"/>
              <a:t>Alzheimer’s Research and Therapy. </a:t>
            </a:r>
            <a:r>
              <a:rPr lang="en-US" sz="1200" dirty="0" smtClean="0"/>
              <a:t>3, 3.</a:t>
            </a:r>
          </a:p>
          <a:p>
            <a:pPr>
              <a:buNone/>
            </a:pPr>
            <a:r>
              <a:rPr lang="en-US" sz="1200" dirty="0" smtClean="0"/>
              <a:t>Song, </a:t>
            </a:r>
            <a:r>
              <a:rPr lang="en-US" sz="1200" dirty="0" err="1" smtClean="0"/>
              <a:t>Sora</a:t>
            </a:r>
            <a:r>
              <a:rPr lang="en-US" sz="1200" dirty="0" smtClean="0"/>
              <a:t>. (2011). Having Diabetes May Double Your Risk of Alzheimer’s. </a:t>
            </a:r>
            <a:r>
              <a:rPr lang="en-US" sz="1200" i="1" dirty="0" smtClean="0"/>
              <a:t>Time</a:t>
            </a:r>
            <a:r>
              <a:rPr lang="en-US" sz="1200" dirty="0" smtClean="0"/>
              <a:t>.</a:t>
            </a:r>
          </a:p>
          <a:p>
            <a:pPr>
              <a:buNone/>
            </a:pPr>
            <a:r>
              <a:rPr lang="en-US" sz="1200" dirty="0" err="1" smtClean="0"/>
              <a:t>Stix</a:t>
            </a:r>
            <a:r>
              <a:rPr lang="en-US" sz="1200" dirty="0" smtClean="0"/>
              <a:t>, Gary. (2011). </a:t>
            </a:r>
            <a:r>
              <a:rPr lang="en-US" sz="1200" dirty="0" err="1" smtClean="0"/>
              <a:t>Alzheimers</a:t>
            </a:r>
            <a:r>
              <a:rPr lang="en-US" sz="1200" dirty="0" smtClean="0"/>
              <a:t>: Forestalling the Darkness. </a:t>
            </a:r>
            <a:r>
              <a:rPr lang="en-US" sz="1200" i="1" dirty="0" smtClean="0"/>
              <a:t>Scientific American</a:t>
            </a:r>
            <a:r>
              <a:rPr lang="en-US" sz="1200" dirty="0" smtClean="0"/>
              <a:t>.</a:t>
            </a:r>
          </a:p>
          <a:p>
            <a:pPr>
              <a:buNone/>
            </a:pPr>
            <a:r>
              <a:rPr lang="en-US" sz="1200" dirty="0" err="1" smtClean="0"/>
              <a:t>Vellas</a:t>
            </a:r>
            <a:r>
              <a:rPr lang="en-US" sz="1200" dirty="0" smtClean="0"/>
              <a:t>, Bruno. (2004). Research and Practice in Alzheimer’s Disease. New York:</a:t>
            </a:r>
            <a:r>
              <a:rPr lang="en-US" sz="1200" dirty="0" smtClean="0"/>
              <a:t> Springer </a:t>
            </a:r>
            <a:r>
              <a:rPr lang="en-US" sz="1200" dirty="0" smtClean="0"/>
              <a:t>Publishing.</a:t>
            </a:r>
          </a:p>
          <a:p>
            <a:pPr eaLnBrk="1" hangingPunct="1">
              <a:buNone/>
            </a:pPr>
            <a:endParaRPr lang="en-US" sz="1200" dirty="0"/>
          </a:p>
        </p:txBody>
      </p:sp>
      <p:sp>
        <p:nvSpPr>
          <p:cNvPr id="4" name="Title 3"/>
          <p:cNvSpPr>
            <a:spLocks noGrp="1"/>
          </p:cNvSpPr>
          <p:nvPr>
            <p:ph type="title"/>
          </p:nvPr>
        </p:nvSpPr>
        <p:spPr/>
        <p:txBody>
          <a:bodyPr/>
          <a:lstStyle/>
          <a:p>
            <a:r>
              <a:rPr lang="en-US" dirty="0" smtClean="0"/>
              <a:t>References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13"/>
          <p:cNvSpPr>
            <a:spLocks noChangeArrowheads="1"/>
          </p:cNvSpPr>
          <p:nvPr/>
        </p:nvSpPr>
        <p:spPr bwMode="auto">
          <a:xfrm>
            <a:off x="685800" y="2057400"/>
            <a:ext cx="5370512" cy="36513"/>
          </a:xfrm>
          <a:prstGeom prst="rect">
            <a:avLst/>
          </a:prstGeom>
          <a:solidFill>
            <a:schemeClr val="bg2"/>
          </a:solidFill>
          <a:ln w="9525">
            <a:noFill/>
            <a:miter lim="800000"/>
            <a:headEnd/>
            <a:tailEnd/>
          </a:ln>
        </p:spPr>
        <p:txBody>
          <a:bodyPr wrap="none" anchor="ctr">
            <a:prstTxWarp prst="textNoShape">
              <a:avLst/>
            </a:prstTxWarp>
          </a:bodyPr>
          <a:lstStyle/>
          <a:p>
            <a:endParaRPr lang="ru-RU" sz="100" baseline="-25000">
              <a:latin typeface="Calibri" pitchFamily="-65" charset="0"/>
            </a:endParaRPr>
          </a:p>
        </p:txBody>
      </p:sp>
      <p:sp>
        <p:nvSpPr>
          <p:cNvPr id="10243" name="Oval 8"/>
          <p:cNvSpPr>
            <a:spLocks noChangeArrowheads="1"/>
          </p:cNvSpPr>
          <p:nvPr/>
        </p:nvSpPr>
        <p:spPr bwMode="auto">
          <a:xfrm>
            <a:off x="381000" y="1600200"/>
            <a:ext cx="517525" cy="517525"/>
          </a:xfrm>
          <a:prstGeom prst="ellipse">
            <a:avLst/>
          </a:prstGeom>
          <a:solidFill>
            <a:schemeClr val="bg2"/>
          </a:solidFill>
          <a:ln w="9525">
            <a:noFill/>
            <a:round/>
            <a:headEnd/>
            <a:tailEnd/>
          </a:ln>
        </p:spPr>
        <p:txBody>
          <a:bodyPr wrap="none" anchor="ctr">
            <a:prstTxWarp prst="textNoShape">
              <a:avLst/>
            </a:prstTxWarp>
          </a:bodyPr>
          <a:lstStyle/>
          <a:p>
            <a:endParaRPr lang="ru-RU">
              <a:solidFill>
                <a:srgbClr val="FFFF00"/>
              </a:solidFill>
              <a:latin typeface="Calibri" pitchFamily="-65" charset="0"/>
            </a:endParaRPr>
          </a:p>
        </p:txBody>
      </p:sp>
      <p:sp>
        <p:nvSpPr>
          <p:cNvPr id="40969" name="Oval 9"/>
          <p:cNvSpPr>
            <a:spLocks noChangeArrowheads="1"/>
          </p:cNvSpPr>
          <p:nvPr/>
        </p:nvSpPr>
        <p:spPr bwMode="auto">
          <a:xfrm flipH="1">
            <a:off x="457200" y="1600200"/>
            <a:ext cx="404813" cy="303213"/>
          </a:xfrm>
          <a:prstGeom prst="ellipse">
            <a:avLst/>
          </a:prstGeom>
          <a:gradFill rotWithShape="1">
            <a:gsLst>
              <a:gs pos="0">
                <a:schemeClr val="bg2">
                  <a:gamma/>
                  <a:tint val="0"/>
                  <a:invGamma/>
                </a:schemeClr>
              </a:gs>
              <a:gs pos="100000">
                <a:schemeClr val="bg2"/>
              </a:gs>
            </a:gsLst>
            <a:lin ang="5400000" scaled="1"/>
          </a:gradFill>
          <a:ln w="9525">
            <a:noFill/>
            <a:round/>
            <a:headEnd/>
            <a:tailEnd/>
          </a:ln>
          <a:effectLst/>
        </p:spPr>
        <p:txBody>
          <a:bodyPr wrap="none" anchor="ctr">
            <a:prstTxWarp prst="textNoShape">
              <a:avLst/>
            </a:prstTxWarp>
          </a:bodyPr>
          <a:lstStyle/>
          <a:p>
            <a:endParaRPr lang="ru-RU" sz="2000" b="1">
              <a:solidFill>
                <a:schemeClr val="bg1"/>
              </a:solidFill>
              <a:latin typeface="Calibri" pitchFamily="-65" charset="0"/>
            </a:endParaRPr>
          </a:p>
        </p:txBody>
      </p:sp>
      <p:sp>
        <p:nvSpPr>
          <p:cNvPr id="10245" name="AutoShape 12"/>
          <p:cNvSpPr>
            <a:spLocks noChangeArrowheads="1"/>
          </p:cNvSpPr>
          <p:nvPr/>
        </p:nvSpPr>
        <p:spPr bwMode="gray">
          <a:xfrm>
            <a:off x="381000" y="1828800"/>
            <a:ext cx="620713" cy="200025"/>
          </a:xfrm>
          <a:prstGeom prst="roundRect">
            <a:avLst>
              <a:gd name="adj" fmla="val 16667"/>
            </a:avLst>
          </a:prstGeom>
          <a:noFill/>
          <a:ln w="38100">
            <a:noFill/>
            <a:round/>
            <a:headEnd/>
            <a:tailEnd/>
          </a:ln>
        </p:spPr>
        <p:txBody>
          <a:bodyPr wrap="none" anchor="ctr">
            <a:prstTxWarp prst="textNoShape">
              <a:avLst/>
            </a:prstTxWarp>
          </a:bodyPr>
          <a:lstStyle/>
          <a:p>
            <a:pPr latinLnBrk="1"/>
            <a:r>
              <a:rPr kumimoji="1" lang="en-US" altLang="ko-KR" b="1" dirty="0">
                <a:solidFill>
                  <a:schemeClr val="bg1"/>
                </a:solidFill>
                <a:latin typeface="Calibri" pitchFamily="-65" charset="0"/>
                <a:ea typeface="맑은 고딕" pitchFamily="34" charset="-127"/>
                <a:cs typeface="맑은 고딕" pitchFamily="34" charset="-127"/>
              </a:rPr>
              <a:t>7</a:t>
            </a:r>
            <a:endParaRPr kumimoji="1" lang="en-US" altLang="ko-KR" b="1" dirty="0">
              <a:solidFill>
                <a:schemeClr val="bg1"/>
              </a:solidFill>
              <a:latin typeface="Calibri" pitchFamily="-65" charset="0"/>
              <a:ea typeface="Gulim" pitchFamily="34" charset="-127"/>
              <a:cs typeface="Gulim" pitchFamily="34" charset="-127"/>
            </a:endParaRPr>
          </a:p>
        </p:txBody>
      </p:sp>
      <p:sp>
        <p:nvSpPr>
          <p:cNvPr id="8198" name="AutoShape 14"/>
          <p:cNvSpPr>
            <a:spLocks noChangeArrowheads="1"/>
          </p:cNvSpPr>
          <p:nvPr/>
        </p:nvSpPr>
        <p:spPr bwMode="gray">
          <a:xfrm>
            <a:off x="914400" y="1524000"/>
            <a:ext cx="4876800" cy="633413"/>
          </a:xfrm>
          <a:prstGeom prst="roundRect">
            <a:avLst>
              <a:gd name="adj" fmla="val 0"/>
            </a:avLst>
          </a:prstGeom>
          <a:noFill/>
          <a:ln w="38100">
            <a:noFill/>
            <a:round/>
            <a:headEnd/>
            <a:tailEnd/>
          </a:ln>
        </p:spPr>
        <p:txBody>
          <a:bodyPr wrap="none" anchor="ctr">
            <a:prstTxWarp prst="textNoShape">
              <a:avLst/>
            </a:prstTxWarp>
          </a:bodyPr>
          <a:lstStyle/>
          <a:p>
            <a:pPr latinLnBrk="1"/>
            <a:r>
              <a:rPr kumimoji="1" lang="en-US" altLang="ko-KR" b="1" dirty="0" smtClean="0">
                <a:latin typeface="Calibri" pitchFamily="-65" charset="0"/>
                <a:ea typeface="Gulim" pitchFamily="34" charset="-127"/>
                <a:cs typeface="Gulim" pitchFamily="34" charset="-127"/>
              </a:rPr>
              <a:t>  Alzheimer’s Preventative Initiative</a:t>
            </a:r>
            <a:endParaRPr kumimoji="1" lang="en-US" altLang="ko-KR" b="1" dirty="0">
              <a:latin typeface="Calibri" pitchFamily="-65" charset="0"/>
              <a:ea typeface="Gulim" pitchFamily="34" charset="-127"/>
              <a:cs typeface="Gulim" pitchFamily="34" charset="-127"/>
            </a:endParaRPr>
          </a:p>
        </p:txBody>
      </p:sp>
      <p:sp>
        <p:nvSpPr>
          <p:cNvPr id="8199" name="AutoShape 19"/>
          <p:cNvSpPr>
            <a:spLocks noChangeArrowheads="1"/>
          </p:cNvSpPr>
          <p:nvPr/>
        </p:nvSpPr>
        <p:spPr bwMode="gray">
          <a:xfrm>
            <a:off x="914400" y="2286000"/>
            <a:ext cx="4876800" cy="633412"/>
          </a:xfrm>
          <a:prstGeom prst="roundRect">
            <a:avLst>
              <a:gd name="adj" fmla="val 16667"/>
            </a:avLst>
          </a:prstGeom>
          <a:noFill/>
          <a:ln w="38100">
            <a:noFill/>
            <a:round/>
            <a:headEnd/>
            <a:tailEnd/>
          </a:ln>
        </p:spPr>
        <p:txBody>
          <a:bodyPr wrap="none" anchor="ctr">
            <a:prstTxWarp prst="textNoShape">
              <a:avLst/>
            </a:prstTxWarp>
          </a:bodyPr>
          <a:lstStyle/>
          <a:p>
            <a:pPr latinLnBrk="1"/>
            <a:r>
              <a:rPr kumimoji="1" lang="en-US" altLang="ko-KR" b="1" dirty="0" smtClean="0">
                <a:latin typeface="Calibri" pitchFamily="-65" charset="0"/>
                <a:ea typeface="Gulim" pitchFamily="34" charset="-127"/>
                <a:cs typeface="Gulim" pitchFamily="34" charset="-127"/>
              </a:rPr>
              <a:t>  Medicare</a:t>
            </a:r>
            <a:endParaRPr kumimoji="1" lang="en-US" altLang="ko-KR" b="1" dirty="0">
              <a:latin typeface="Calibri" pitchFamily="-65" charset="0"/>
              <a:ea typeface="Gulim" pitchFamily="34" charset="-127"/>
              <a:cs typeface="Gulim" pitchFamily="34" charset="-127"/>
            </a:endParaRPr>
          </a:p>
        </p:txBody>
      </p:sp>
      <p:sp>
        <p:nvSpPr>
          <p:cNvPr id="8200" name="AutoShape 20"/>
          <p:cNvSpPr>
            <a:spLocks noChangeArrowheads="1"/>
          </p:cNvSpPr>
          <p:nvPr/>
        </p:nvSpPr>
        <p:spPr bwMode="gray">
          <a:xfrm>
            <a:off x="949325" y="3863975"/>
            <a:ext cx="4854575" cy="633413"/>
          </a:xfrm>
          <a:prstGeom prst="roundRect">
            <a:avLst>
              <a:gd name="adj" fmla="val 16667"/>
            </a:avLst>
          </a:prstGeom>
          <a:noFill/>
          <a:ln w="38100">
            <a:noFill/>
            <a:round/>
            <a:headEnd/>
            <a:tailEnd/>
          </a:ln>
        </p:spPr>
        <p:txBody>
          <a:bodyPr wrap="none" anchor="ctr">
            <a:prstTxWarp prst="textNoShape">
              <a:avLst/>
            </a:prstTxWarp>
          </a:bodyPr>
          <a:lstStyle/>
          <a:p>
            <a:pPr latinLnBrk="1"/>
            <a:endParaRPr kumimoji="1" lang="en-US" altLang="ko-KR" b="1" dirty="0">
              <a:latin typeface="Calibri" pitchFamily="-65" charset="0"/>
              <a:ea typeface="Gulim" pitchFamily="34" charset="-127"/>
              <a:cs typeface="Gulim" pitchFamily="34" charset="-127"/>
            </a:endParaRPr>
          </a:p>
        </p:txBody>
      </p:sp>
      <p:sp>
        <p:nvSpPr>
          <p:cNvPr id="8201" name="AutoShape 21"/>
          <p:cNvSpPr>
            <a:spLocks noChangeArrowheads="1"/>
          </p:cNvSpPr>
          <p:nvPr/>
        </p:nvSpPr>
        <p:spPr bwMode="gray">
          <a:xfrm>
            <a:off x="914400" y="3810000"/>
            <a:ext cx="4854575" cy="633412"/>
          </a:xfrm>
          <a:prstGeom prst="roundRect">
            <a:avLst>
              <a:gd name="adj" fmla="val 16667"/>
            </a:avLst>
          </a:prstGeom>
          <a:noFill/>
          <a:ln w="38100">
            <a:noFill/>
            <a:round/>
            <a:headEnd/>
            <a:tailEnd/>
          </a:ln>
        </p:spPr>
        <p:txBody>
          <a:bodyPr wrap="none" anchor="ctr">
            <a:prstTxWarp prst="textNoShape">
              <a:avLst/>
            </a:prstTxWarp>
          </a:bodyPr>
          <a:lstStyle/>
          <a:p>
            <a:pPr latinLnBrk="1"/>
            <a:r>
              <a:rPr kumimoji="1" lang="en-US" altLang="ko-KR" b="1" dirty="0" smtClean="0">
                <a:latin typeface="Calibri" pitchFamily="-65" charset="0"/>
                <a:ea typeface="Gulim" pitchFamily="34" charset="-127"/>
                <a:cs typeface="Gulim" pitchFamily="34" charset="-127"/>
              </a:rPr>
              <a:t>  References</a:t>
            </a:r>
            <a:endParaRPr kumimoji="1" lang="en-US" altLang="ko-KR" b="1" dirty="0">
              <a:latin typeface="Calibri" pitchFamily="-65" charset="0"/>
              <a:ea typeface="Gulim" pitchFamily="34" charset="-127"/>
              <a:cs typeface="Gulim" pitchFamily="34" charset="-127"/>
            </a:endParaRPr>
          </a:p>
        </p:txBody>
      </p:sp>
      <p:sp>
        <p:nvSpPr>
          <p:cNvPr id="10250" name="Rectangle 26"/>
          <p:cNvSpPr>
            <a:spLocks noChangeArrowheads="1"/>
          </p:cNvSpPr>
          <p:nvPr/>
        </p:nvSpPr>
        <p:spPr bwMode="auto">
          <a:xfrm>
            <a:off x="685800" y="4419600"/>
            <a:ext cx="5370512" cy="36512"/>
          </a:xfrm>
          <a:prstGeom prst="rect">
            <a:avLst/>
          </a:prstGeom>
          <a:solidFill>
            <a:schemeClr val="hlink"/>
          </a:solidFill>
          <a:ln w="9525">
            <a:noFill/>
            <a:miter lim="800000"/>
            <a:headEnd/>
            <a:tailEnd/>
          </a:ln>
        </p:spPr>
        <p:txBody>
          <a:bodyPr wrap="none" anchor="ctr">
            <a:prstTxWarp prst="textNoShape">
              <a:avLst/>
            </a:prstTxWarp>
          </a:bodyPr>
          <a:lstStyle/>
          <a:p>
            <a:endParaRPr lang="ru-RU" sz="100" baseline="-25000">
              <a:latin typeface="Calibri" pitchFamily="-65" charset="0"/>
            </a:endParaRPr>
          </a:p>
        </p:txBody>
      </p:sp>
      <p:sp>
        <p:nvSpPr>
          <p:cNvPr id="10251" name="AutoShape 49"/>
          <p:cNvSpPr>
            <a:spLocks noChangeArrowheads="1"/>
          </p:cNvSpPr>
          <p:nvPr/>
        </p:nvSpPr>
        <p:spPr bwMode="gray">
          <a:xfrm>
            <a:off x="1473200" y="381000"/>
            <a:ext cx="3352800" cy="990600"/>
          </a:xfrm>
          <a:prstGeom prst="roundRect">
            <a:avLst>
              <a:gd name="adj" fmla="val 0"/>
            </a:avLst>
          </a:prstGeom>
          <a:noFill/>
          <a:ln w="38100">
            <a:noFill/>
            <a:round/>
            <a:headEnd/>
            <a:tailEnd/>
          </a:ln>
        </p:spPr>
        <p:txBody>
          <a:bodyPr wrap="none" anchor="ctr">
            <a:prstTxWarp prst="textNoShape">
              <a:avLst/>
            </a:prstTxWarp>
          </a:bodyPr>
          <a:lstStyle/>
          <a:p>
            <a:pPr latinLnBrk="1"/>
            <a:r>
              <a:rPr lang="en-US" altLang="ko-KR" sz="5400" baseline="-25000" dirty="0" smtClean="0">
                <a:latin typeface="Calibri" pitchFamily="-65" charset="0"/>
                <a:ea typeface="Gulim" pitchFamily="34" charset="-127"/>
                <a:cs typeface="Gulim" pitchFamily="34" charset="-127"/>
              </a:rPr>
              <a:t>Contents</a:t>
            </a:r>
            <a:endParaRPr lang="en-US" altLang="ko-KR" sz="5400" baseline="-25000" dirty="0">
              <a:latin typeface="Calibri" pitchFamily="-65" charset="0"/>
              <a:ea typeface="Gulim" pitchFamily="34" charset="-127"/>
              <a:cs typeface="Gulim" pitchFamily="34" charset="-127"/>
            </a:endParaRPr>
          </a:p>
        </p:txBody>
      </p:sp>
      <p:sp>
        <p:nvSpPr>
          <p:cNvPr id="10252" name="Rectangle 56"/>
          <p:cNvSpPr>
            <a:spLocks noChangeArrowheads="1"/>
          </p:cNvSpPr>
          <p:nvPr/>
        </p:nvSpPr>
        <p:spPr bwMode="auto">
          <a:xfrm>
            <a:off x="685800" y="2819400"/>
            <a:ext cx="5370512" cy="36513"/>
          </a:xfrm>
          <a:prstGeom prst="rect">
            <a:avLst/>
          </a:prstGeom>
          <a:solidFill>
            <a:schemeClr val="accent1"/>
          </a:solidFill>
          <a:ln w="9525">
            <a:noFill/>
            <a:miter lim="800000"/>
            <a:headEnd/>
            <a:tailEnd/>
          </a:ln>
        </p:spPr>
        <p:txBody>
          <a:bodyPr wrap="none" anchor="ctr">
            <a:prstTxWarp prst="textNoShape">
              <a:avLst/>
            </a:prstTxWarp>
          </a:bodyPr>
          <a:lstStyle/>
          <a:p>
            <a:endParaRPr lang="ru-RU" sz="100" baseline="-25000">
              <a:latin typeface="Calibri" pitchFamily="-65" charset="0"/>
            </a:endParaRPr>
          </a:p>
        </p:txBody>
      </p:sp>
      <p:sp>
        <p:nvSpPr>
          <p:cNvPr id="10253" name="Rectangle 57"/>
          <p:cNvSpPr>
            <a:spLocks noChangeArrowheads="1"/>
          </p:cNvSpPr>
          <p:nvPr/>
        </p:nvSpPr>
        <p:spPr bwMode="auto">
          <a:xfrm>
            <a:off x="762000" y="3657600"/>
            <a:ext cx="5370512" cy="36513"/>
          </a:xfrm>
          <a:prstGeom prst="rect">
            <a:avLst/>
          </a:prstGeom>
          <a:solidFill>
            <a:schemeClr val="accent2"/>
          </a:solidFill>
          <a:ln w="9525">
            <a:noFill/>
            <a:miter lim="800000"/>
            <a:headEnd/>
            <a:tailEnd/>
          </a:ln>
        </p:spPr>
        <p:txBody>
          <a:bodyPr wrap="none" anchor="ctr">
            <a:prstTxWarp prst="textNoShape">
              <a:avLst/>
            </a:prstTxWarp>
          </a:bodyPr>
          <a:lstStyle/>
          <a:p>
            <a:endParaRPr lang="ru-RU" sz="100" baseline="-25000">
              <a:latin typeface="Calibri" pitchFamily="-65" charset="0"/>
            </a:endParaRPr>
          </a:p>
        </p:txBody>
      </p:sp>
      <p:sp>
        <p:nvSpPr>
          <p:cNvPr id="10254" name="Oval 58"/>
          <p:cNvSpPr>
            <a:spLocks noChangeArrowheads="1"/>
          </p:cNvSpPr>
          <p:nvPr/>
        </p:nvSpPr>
        <p:spPr bwMode="auto">
          <a:xfrm>
            <a:off x="381000" y="2362200"/>
            <a:ext cx="517525" cy="517525"/>
          </a:xfrm>
          <a:prstGeom prst="ellipse">
            <a:avLst/>
          </a:prstGeom>
          <a:solidFill>
            <a:schemeClr val="accent1"/>
          </a:solidFill>
          <a:ln w="9525">
            <a:noFill/>
            <a:round/>
            <a:headEnd/>
            <a:tailEnd/>
          </a:ln>
        </p:spPr>
        <p:txBody>
          <a:bodyPr wrap="none" anchor="ctr">
            <a:prstTxWarp prst="textNoShape">
              <a:avLst/>
            </a:prstTxWarp>
          </a:bodyPr>
          <a:lstStyle/>
          <a:p>
            <a:endParaRPr lang="en-US">
              <a:latin typeface="Calibri" pitchFamily="-65" charset="0"/>
            </a:endParaRPr>
          </a:p>
        </p:txBody>
      </p:sp>
      <p:sp>
        <p:nvSpPr>
          <p:cNvPr id="41019" name="Oval 59"/>
          <p:cNvSpPr>
            <a:spLocks noChangeArrowheads="1"/>
          </p:cNvSpPr>
          <p:nvPr/>
        </p:nvSpPr>
        <p:spPr bwMode="auto">
          <a:xfrm flipH="1">
            <a:off x="457200" y="2362200"/>
            <a:ext cx="404813" cy="303212"/>
          </a:xfrm>
          <a:prstGeom prst="ellipse">
            <a:avLst/>
          </a:prstGeom>
          <a:gradFill rotWithShape="1">
            <a:gsLst>
              <a:gs pos="0">
                <a:schemeClr val="accent1">
                  <a:gamma/>
                  <a:tint val="0"/>
                  <a:invGamma/>
                </a:schemeClr>
              </a:gs>
              <a:gs pos="100000">
                <a:schemeClr val="accent1"/>
              </a:gs>
            </a:gsLst>
            <a:lin ang="5400000" scaled="1"/>
          </a:gradFill>
          <a:ln w="9525">
            <a:noFill/>
            <a:round/>
            <a:headEnd/>
            <a:tailEnd/>
          </a:ln>
          <a:effectLst/>
        </p:spPr>
        <p:txBody>
          <a:bodyPr wrap="none" anchor="ctr">
            <a:prstTxWarp prst="textNoShape">
              <a:avLst/>
            </a:prstTxWarp>
          </a:bodyPr>
          <a:lstStyle/>
          <a:p>
            <a:endParaRPr lang="ru-RU" sz="2000" b="1">
              <a:solidFill>
                <a:schemeClr val="bg1"/>
              </a:solidFill>
              <a:latin typeface="Calibri" pitchFamily="-65" charset="0"/>
            </a:endParaRPr>
          </a:p>
        </p:txBody>
      </p:sp>
      <p:sp>
        <p:nvSpPr>
          <p:cNvPr id="10256" name="AutoShape 60"/>
          <p:cNvSpPr>
            <a:spLocks noChangeArrowheads="1"/>
          </p:cNvSpPr>
          <p:nvPr/>
        </p:nvSpPr>
        <p:spPr bwMode="gray">
          <a:xfrm>
            <a:off x="381000" y="2362200"/>
            <a:ext cx="620712" cy="581025"/>
          </a:xfrm>
          <a:prstGeom prst="roundRect">
            <a:avLst>
              <a:gd name="adj" fmla="val 16667"/>
            </a:avLst>
          </a:prstGeom>
          <a:noFill/>
          <a:ln w="38100">
            <a:noFill/>
            <a:round/>
            <a:headEnd/>
            <a:tailEnd/>
          </a:ln>
        </p:spPr>
        <p:txBody>
          <a:bodyPr wrap="none" anchor="ctr">
            <a:prstTxWarp prst="textNoShape">
              <a:avLst/>
            </a:prstTxWarp>
          </a:bodyPr>
          <a:lstStyle/>
          <a:p>
            <a:pPr latinLnBrk="1"/>
            <a:r>
              <a:rPr kumimoji="1" lang="en-US" altLang="ko-KR" b="1" dirty="0">
                <a:solidFill>
                  <a:schemeClr val="bg1"/>
                </a:solidFill>
                <a:latin typeface="Calibri" pitchFamily="-65" charset="0"/>
                <a:ea typeface="맑은 고딕" pitchFamily="34" charset="-127"/>
                <a:cs typeface="맑은 고딕" pitchFamily="34" charset="-127"/>
              </a:rPr>
              <a:t>8</a:t>
            </a:r>
            <a:endParaRPr kumimoji="1" lang="en-US" altLang="ko-KR" b="1" dirty="0">
              <a:solidFill>
                <a:schemeClr val="bg1"/>
              </a:solidFill>
              <a:latin typeface="Calibri" pitchFamily="-65" charset="0"/>
              <a:ea typeface="Gulim" pitchFamily="34" charset="-127"/>
              <a:cs typeface="Gulim" pitchFamily="34" charset="-127"/>
            </a:endParaRPr>
          </a:p>
        </p:txBody>
      </p:sp>
      <p:sp>
        <p:nvSpPr>
          <p:cNvPr id="10257" name="Oval 61"/>
          <p:cNvSpPr>
            <a:spLocks noChangeArrowheads="1"/>
          </p:cNvSpPr>
          <p:nvPr/>
        </p:nvSpPr>
        <p:spPr bwMode="auto">
          <a:xfrm>
            <a:off x="381000" y="3200400"/>
            <a:ext cx="517525" cy="517525"/>
          </a:xfrm>
          <a:prstGeom prst="ellipse">
            <a:avLst/>
          </a:prstGeom>
          <a:solidFill>
            <a:schemeClr val="accent2"/>
          </a:solidFill>
          <a:ln w="9525">
            <a:noFill/>
            <a:round/>
            <a:headEnd/>
            <a:tailEnd/>
          </a:ln>
        </p:spPr>
        <p:txBody>
          <a:bodyPr wrap="none" anchor="ctr">
            <a:prstTxWarp prst="textNoShape">
              <a:avLst/>
            </a:prstTxWarp>
          </a:bodyPr>
          <a:lstStyle/>
          <a:p>
            <a:endParaRPr lang="en-US">
              <a:latin typeface="Calibri" pitchFamily="-65" charset="0"/>
            </a:endParaRPr>
          </a:p>
        </p:txBody>
      </p:sp>
      <p:sp>
        <p:nvSpPr>
          <p:cNvPr id="41022" name="Oval 62"/>
          <p:cNvSpPr>
            <a:spLocks noChangeArrowheads="1"/>
          </p:cNvSpPr>
          <p:nvPr/>
        </p:nvSpPr>
        <p:spPr bwMode="auto">
          <a:xfrm flipH="1">
            <a:off x="457200" y="3200400"/>
            <a:ext cx="404813" cy="303212"/>
          </a:xfrm>
          <a:prstGeom prst="ellipse">
            <a:avLst/>
          </a:prstGeom>
          <a:gradFill rotWithShape="1">
            <a:gsLst>
              <a:gs pos="0">
                <a:schemeClr val="accent2">
                  <a:gamma/>
                  <a:tint val="0"/>
                  <a:invGamma/>
                </a:schemeClr>
              </a:gs>
              <a:gs pos="100000">
                <a:schemeClr val="accent2"/>
              </a:gs>
            </a:gsLst>
            <a:lin ang="5400000" scaled="1"/>
          </a:gradFill>
          <a:ln w="9525">
            <a:noFill/>
            <a:round/>
            <a:headEnd/>
            <a:tailEnd/>
          </a:ln>
          <a:effectLst/>
        </p:spPr>
        <p:txBody>
          <a:bodyPr wrap="none" anchor="ctr">
            <a:prstTxWarp prst="textNoShape">
              <a:avLst/>
            </a:prstTxWarp>
          </a:bodyPr>
          <a:lstStyle/>
          <a:p>
            <a:endParaRPr lang="ru-RU" sz="2000" b="1">
              <a:solidFill>
                <a:schemeClr val="bg1"/>
              </a:solidFill>
              <a:latin typeface="Calibri" pitchFamily="-65" charset="0"/>
            </a:endParaRPr>
          </a:p>
        </p:txBody>
      </p:sp>
      <p:sp>
        <p:nvSpPr>
          <p:cNvPr id="10259" name="AutoShape 63"/>
          <p:cNvSpPr>
            <a:spLocks noChangeArrowheads="1"/>
          </p:cNvSpPr>
          <p:nvPr/>
        </p:nvSpPr>
        <p:spPr bwMode="gray">
          <a:xfrm>
            <a:off x="381000" y="3352800"/>
            <a:ext cx="620712" cy="352425"/>
          </a:xfrm>
          <a:prstGeom prst="roundRect">
            <a:avLst>
              <a:gd name="adj" fmla="val 16667"/>
            </a:avLst>
          </a:prstGeom>
          <a:noFill/>
          <a:ln w="38100">
            <a:noFill/>
            <a:round/>
            <a:headEnd/>
            <a:tailEnd/>
          </a:ln>
        </p:spPr>
        <p:txBody>
          <a:bodyPr wrap="none" anchor="ctr">
            <a:prstTxWarp prst="textNoShape">
              <a:avLst/>
            </a:prstTxWarp>
          </a:bodyPr>
          <a:lstStyle/>
          <a:p>
            <a:pPr latinLnBrk="1"/>
            <a:r>
              <a:rPr kumimoji="1" lang="en-US" altLang="ko-KR" b="1" dirty="0">
                <a:solidFill>
                  <a:schemeClr val="bg1"/>
                </a:solidFill>
                <a:latin typeface="Calibri" pitchFamily="-65" charset="0"/>
                <a:ea typeface="맑은 고딕" pitchFamily="34" charset="-127"/>
                <a:cs typeface="맑은 고딕" pitchFamily="34" charset="-127"/>
              </a:rPr>
              <a:t>9</a:t>
            </a:r>
            <a:endParaRPr kumimoji="1" lang="en-US" altLang="ko-KR" b="1" dirty="0">
              <a:solidFill>
                <a:schemeClr val="bg1"/>
              </a:solidFill>
              <a:latin typeface="Calibri" pitchFamily="-65" charset="0"/>
              <a:ea typeface="Gulim" pitchFamily="34" charset="-127"/>
              <a:cs typeface="Gulim" pitchFamily="34" charset="-127"/>
            </a:endParaRPr>
          </a:p>
        </p:txBody>
      </p:sp>
      <p:sp>
        <p:nvSpPr>
          <p:cNvPr id="10260" name="Oval 64"/>
          <p:cNvSpPr>
            <a:spLocks noChangeArrowheads="1"/>
          </p:cNvSpPr>
          <p:nvPr/>
        </p:nvSpPr>
        <p:spPr bwMode="auto">
          <a:xfrm>
            <a:off x="381000" y="3962400"/>
            <a:ext cx="517525" cy="517525"/>
          </a:xfrm>
          <a:prstGeom prst="ellipse">
            <a:avLst/>
          </a:prstGeom>
          <a:solidFill>
            <a:schemeClr val="hlink"/>
          </a:solidFill>
          <a:ln w="9525">
            <a:noFill/>
            <a:round/>
            <a:headEnd/>
            <a:tailEnd/>
          </a:ln>
        </p:spPr>
        <p:txBody>
          <a:bodyPr wrap="none" anchor="ctr">
            <a:prstTxWarp prst="textNoShape">
              <a:avLst/>
            </a:prstTxWarp>
          </a:bodyPr>
          <a:lstStyle/>
          <a:p>
            <a:endParaRPr lang="en-US">
              <a:latin typeface="Calibri" pitchFamily="-65" charset="0"/>
            </a:endParaRPr>
          </a:p>
        </p:txBody>
      </p:sp>
      <p:sp>
        <p:nvSpPr>
          <p:cNvPr id="41025" name="Oval 65"/>
          <p:cNvSpPr>
            <a:spLocks noChangeArrowheads="1"/>
          </p:cNvSpPr>
          <p:nvPr/>
        </p:nvSpPr>
        <p:spPr bwMode="auto">
          <a:xfrm flipH="1">
            <a:off x="457200" y="3962400"/>
            <a:ext cx="404813" cy="303212"/>
          </a:xfrm>
          <a:prstGeom prst="ellipse">
            <a:avLst/>
          </a:prstGeom>
          <a:gradFill rotWithShape="1">
            <a:gsLst>
              <a:gs pos="0">
                <a:schemeClr val="hlink">
                  <a:gamma/>
                  <a:tint val="14510"/>
                  <a:invGamma/>
                </a:schemeClr>
              </a:gs>
              <a:gs pos="100000">
                <a:schemeClr val="hlink"/>
              </a:gs>
            </a:gsLst>
            <a:lin ang="5400000" scaled="1"/>
          </a:gradFill>
          <a:ln w="9525">
            <a:noFill/>
            <a:round/>
            <a:headEnd/>
            <a:tailEnd/>
          </a:ln>
          <a:effectLst/>
        </p:spPr>
        <p:txBody>
          <a:bodyPr wrap="none" anchor="ctr">
            <a:prstTxWarp prst="textNoShape">
              <a:avLst/>
            </a:prstTxWarp>
          </a:bodyPr>
          <a:lstStyle/>
          <a:p>
            <a:endParaRPr lang="ru-RU" sz="2000" b="1">
              <a:solidFill>
                <a:schemeClr val="bg1"/>
              </a:solidFill>
              <a:latin typeface="Calibri" pitchFamily="-65" charset="0"/>
            </a:endParaRPr>
          </a:p>
        </p:txBody>
      </p:sp>
      <p:sp>
        <p:nvSpPr>
          <p:cNvPr id="10262" name="AutoShape 66"/>
          <p:cNvSpPr>
            <a:spLocks noChangeArrowheads="1"/>
          </p:cNvSpPr>
          <p:nvPr/>
        </p:nvSpPr>
        <p:spPr bwMode="gray">
          <a:xfrm>
            <a:off x="381000" y="3962400"/>
            <a:ext cx="620712" cy="581025"/>
          </a:xfrm>
          <a:prstGeom prst="roundRect">
            <a:avLst>
              <a:gd name="adj" fmla="val 16667"/>
            </a:avLst>
          </a:prstGeom>
          <a:noFill/>
          <a:ln w="38100">
            <a:noFill/>
            <a:round/>
            <a:headEnd/>
            <a:tailEnd/>
          </a:ln>
        </p:spPr>
        <p:txBody>
          <a:bodyPr wrap="none" anchor="ctr">
            <a:prstTxWarp prst="textNoShape">
              <a:avLst/>
            </a:prstTxWarp>
          </a:bodyPr>
          <a:lstStyle/>
          <a:p>
            <a:pPr latinLnBrk="1"/>
            <a:r>
              <a:rPr kumimoji="1" lang="en-US" altLang="ko-KR" b="1" dirty="0" smtClean="0">
                <a:solidFill>
                  <a:schemeClr val="bg1"/>
                </a:solidFill>
                <a:latin typeface="Calibri" pitchFamily="-65" charset="0"/>
                <a:ea typeface="맑은 고딕" pitchFamily="34" charset="-127"/>
                <a:cs typeface="맑은 고딕" pitchFamily="34" charset="-127"/>
              </a:rPr>
              <a:t>10</a:t>
            </a:r>
            <a:endParaRPr kumimoji="1" lang="en-US" altLang="ko-KR" b="1" dirty="0">
              <a:solidFill>
                <a:schemeClr val="bg1"/>
              </a:solidFill>
              <a:latin typeface="Calibri" pitchFamily="-65" charset="0"/>
              <a:ea typeface="Gulim" pitchFamily="34" charset="-127"/>
              <a:cs typeface="Gulim" pitchFamily="34" charset="-127"/>
            </a:endParaRPr>
          </a:p>
        </p:txBody>
      </p:sp>
      <p:sp>
        <p:nvSpPr>
          <p:cNvPr id="23" name="AutoShape 19"/>
          <p:cNvSpPr>
            <a:spLocks noChangeArrowheads="1"/>
          </p:cNvSpPr>
          <p:nvPr/>
        </p:nvSpPr>
        <p:spPr bwMode="gray">
          <a:xfrm>
            <a:off x="838200" y="3124200"/>
            <a:ext cx="4876800" cy="633412"/>
          </a:xfrm>
          <a:prstGeom prst="roundRect">
            <a:avLst>
              <a:gd name="adj" fmla="val 16667"/>
            </a:avLst>
          </a:prstGeom>
          <a:noFill/>
          <a:ln w="38100">
            <a:noFill/>
            <a:round/>
            <a:headEnd/>
            <a:tailEnd/>
          </a:ln>
        </p:spPr>
        <p:txBody>
          <a:bodyPr wrap="none" anchor="ctr">
            <a:prstTxWarp prst="textNoShape">
              <a:avLst/>
            </a:prstTxWarp>
          </a:bodyPr>
          <a:lstStyle/>
          <a:p>
            <a:pPr latinLnBrk="1"/>
            <a:r>
              <a:rPr kumimoji="1" lang="en-US" altLang="ko-KR" b="1" dirty="0" smtClean="0">
                <a:latin typeface="Calibri" pitchFamily="-65" charset="0"/>
                <a:ea typeface="Gulim" pitchFamily="34" charset="-127"/>
                <a:cs typeface="Gulim" pitchFamily="34" charset="-127"/>
              </a:rPr>
              <a:t>   The Future</a:t>
            </a:r>
            <a:endParaRPr kumimoji="1" lang="en-US" altLang="ko-KR" b="1" dirty="0">
              <a:latin typeface="Calibri" pitchFamily="-65" charset="0"/>
              <a:ea typeface="Gulim" pitchFamily="34" charset="-127"/>
              <a:cs typeface="Gulim" pitchFamily="34" charset="-127"/>
            </a:endParaRPr>
          </a:p>
        </p:txBody>
      </p:sp>
      <p:sp>
        <p:nvSpPr>
          <p:cNvPr id="28" name="AutoShape 21"/>
          <p:cNvSpPr>
            <a:spLocks noChangeArrowheads="1"/>
          </p:cNvSpPr>
          <p:nvPr/>
        </p:nvSpPr>
        <p:spPr bwMode="gray">
          <a:xfrm>
            <a:off x="914400" y="4724400"/>
            <a:ext cx="4854575" cy="633412"/>
          </a:xfrm>
          <a:prstGeom prst="roundRect">
            <a:avLst>
              <a:gd name="adj" fmla="val 16667"/>
            </a:avLst>
          </a:prstGeom>
          <a:noFill/>
          <a:ln w="38100">
            <a:noFill/>
            <a:round/>
            <a:headEnd/>
            <a:tailEnd/>
          </a:ln>
        </p:spPr>
        <p:txBody>
          <a:bodyPr wrap="none" anchor="ctr">
            <a:prstTxWarp prst="textNoShape">
              <a:avLst/>
            </a:prstTxWarp>
          </a:bodyPr>
          <a:lstStyle/>
          <a:p>
            <a:pPr latinLnBrk="1"/>
            <a:endParaRPr kumimoji="1" lang="en-US" altLang="ko-KR" b="1" dirty="0">
              <a:latin typeface="Calibri" pitchFamily="-65" charset="0"/>
              <a:ea typeface="Gulim" pitchFamily="34" charset="-127"/>
              <a:cs typeface="Gulim" pitchFamily="34" charset="-127"/>
            </a:endParaRPr>
          </a:p>
        </p:txBody>
      </p:sp>
      <p:sp>
        <p:nvSpPr>
          <p:cNvPr id="34" name="AutoShape 21"/>
          <p:cNvSpPr>
            <a:spLocks noChangeArrowheads="1"/>
          </p:cNvSpPr>
          <p:nvPr/>
        </p:nvSpPr>
        <p:spPr bwMode="gray">
          <a:xfrm>
            <a:off x="838200" y="5410200"/>
            <a:ext cx="4854575" cy="633412"/>
          </a:xfrm>
          <a:prstGeom prst="roundRect">
            <a:avLst>
              <a:gd name="adj" fmla="val 16667"/>
            </a:avLst>
          </a:prstGeom>
          <a:noFill/>
          <a:ln w="38100">
            <a:noFill/>
            <a:round/>
            <a:headEnd/>
            <a:tailEnd/>
          </a:ln>
        </p:spPr>
        <p:txBody>
          <a:bodyPr wrap="none" anchor="ctr">
            <a:prstTxWarp prst="textNoShape">
              <a:avLst/>
            </a:prstTxWarp>
          </a:bodyPr>
          <a:lstStyle/>
          <a:p>
            <a:pPr latinLnBrk="1"/>
            <a:endParaRPr kumimoji="1" lang="en-US" altLang="ko-KR" b="1" dirty="0">
              <a:latin typeface="Calibri" pitchFamily="-65" charset="0"/>
              <a:ea typeface="Gulim" pitchFamily="34" charset="-127"/>
              <a:cs typeface="Gulim" pitchFamily="34" charset="-127"/>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8">
                                            <p:txEl>
                                              <p:pRg st="0" end="0"/>
                                            </p:txEl>
                                          </p:spTgt>
                                        </p:tgtEl>
                                        <p:attrNameLst>
                                          <p:attrName>style.visibility</p:attrName>
                                        </p:attrNameLst>
                                      </p:cBhvr>
                                      <p:to>
                                        <p:strVal val="visible"/>
                                      </p:to>
                                    </p:set>
                                    <p:anim calcmode="lin" valueType="num">
                                      <p:cBhvr additive="base">
                                        <p:cTn id="7" dur="500" fill="hold"/>
                                        <p:tgtEl>
                                          <p:spTgt spid="819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9">
                                            <p:txEl>
                                              <p:pRg st="0" end="0"/>
                                            </p:txEl>
                                          </p:spTgt>
                                        </p:tgtEl>
                                        <p:attrNameLst>
                                          <p:attrName>style.visibility</p:attrName>
                                        </p:attrNameLst>
                                      </p:cBhvr>
                                      <p:to>
                                        <p:strVal val="visible"/>
                                      </p:to>
                                    </p:set>
                                    <p:anim calcmode="lin" valueType="num">
                                      <p:cBhvr additive="base">
                                        <p:cTn id="13" dur="500" fill="hold"/>
                                        <p:tgtEl>
                                          <p:spTgt spid="819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nodePh="1">
                                  <p:stCondLst>
                                    <p:cond delay="0"/>
                                  </p:stCondLst>
                                  <p:endCondLst>
                                    <p:cond evt="begin" delay="0">
                                      <p:tn val="17"/>
                                    </p:cond>
                                  </p:endCondLst>
                                  <p:childTnLst>
                                    <p:set>
                                      <p:cBhvr>
                                        <p:cTn id="18" dur="1" fill="hold">
                                          <p:stCondLst>
                                            <p:cond delay="0"/>
                                          </p:stCondLst>
                                        </p:cTn>
                                        <p:tgtEl>
                                          <p:spTgt spid="8200">
                                            <p:txEl>
                                              <p:pRg st="0" end="0"/>
                                            </p:txEl>
                                          </p:spTgt>
                                        </p:tgtEl>
                                        <p:attrNameLst>
                                          <p:attrName>style.visibility</p:attrName>
                                        </p:attrNameLst>
                                      </p:cBhvr>
                                      <p:to>
                                        <p:strVal val="visible"/>
                                      </p:to>
                                    </p:set>
                                    <p:anim calcmode="lin" valueType="num">
                                      <p:cBhvr additive="base">
                                        <p:cTn id="19" dur="500" fill="hold"/>
                                        <p:tgtEl>
                                          <p:spTgt spid="8200">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20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201">
                                            <p:txEl>
                                              <p:pRg st="0" end="0"/>
                                            </p:txEl>
                                          </p:spTgt>
                                        </p:tgtEl>
                                        <p:attrNameLst>
                                          <p:attrName>style.visibility</p:attrName>
                                        </p:attrNameLst>
                                      </p:cBhvr>
                                      <p:to>
                                        <p:strVal val="visible"/>
                                      </p:to>
                                    </p:set>
                                    <p:anim calcmode="lin" valueType="num">
                                      <p:cBhvr additive="base">
                                        <p:cTn id="25" dur="500" fill="hold"/>
                                        <p:tgtEl>
                                          <p:spTgt spid="8201">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20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3">
                                            <p:txEl>
                                              <p:pRg st="0" end="0"/>
                                            </p:txEl>
                                          </p:spTgt>
                                        </p:tgtEl>
                                        <p:attrNameLst>
                                          <p:attrName>style.visibility</p:attrName>
                                        </p:attrNameLst>
                                      </p:cBhvr>
                                      <p:to>
                                        <p:strVal val="visible"/>
                                      </p:to>
                                    </p:set>
                                    <p:anim calcmode="lin" valueType="num">
                                      <p:cBhvr additive="base">
                                        <p:cTn id="31" dur="500" fill="hold"/>
                                        <p:tgtEl>
                                          <p:spTgt spid="23">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nodePh="1">
                                  <p:stCondLst>
                                    <p:cond delay="0"/>
                                  </p:stCondLst>
                                  <p:endCondLst>
                                    <p:cond evt="begin" delay="0">
                                      <p:tn val="35"/>
                                    </p:cond>
                                  </p:endCondLst>
                                  <p:childTnLst>
                                    <p:set>
                                      <p:cBhvr>
                                        <p:cTn id="36" dur="1" fill="hold">
                                          <p:stCondLst>
                                            <p:cond delay="0"/>
                                          </p:stCondLst>
                                        </p:cTn>
                                        <p:tgtEl>
                                          <p:spTgt spid="28">
                                            <p:txEl>
                                              <p:pRg st="0" end="0"/>
                                            </p:txEl>
                                          </p:spTgt>
                                        </p:tgtEl>
                                        <p:attrNameLst>
                                          <p:attrName>style.visibility</p:attrName>
                                        </p:attrNameLst>
                                      </p:cBhvr>
                                      <p:to>
                                        <p:strVal val="visible"/>
                                      </p:to>
                                    </p:set>
                                    <p:anim calcmode="lin" valueType="num">
                                      <p:cBhvr additive="base">
                                        <p:cTn id="37" dur="500" fill="hold"/>
                                        <p:tgtEl>
                                          <p:spTgt spid="28">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nodePh="1">
                                  <p:stCondLst>
                                    <p:cond delay="0"/>
                                  </p:stCondLst>
                                  <p:endCondLst>
                                    <p:cond evt="begin" delay="0">
                                      <p:tn val="41"/>
                                    </p:cond>
                                  </p:endCondLst>
                                  <p:childTnLst>
                                    <p:set>
                                      <p:cBhvr>
                                        <p:cTn id="42" dur="1" fill="hold">
                                          <p:stCondLst>
                                            <p:cond delay="0"/>
                                          </p:stCondLst>
                                        </p:cTn>
                                        <p:tgtEl>
                                          <p:spTgt spid="34">
                                            <p:txEl>
                                              <p:pRg st="0" end="0"/>
                                            </p:txEl>
                                          </p:spTgt>
                                        </p:tgtEl>
                                        <p:attrNameLst>
                                          <p:attrName>style.visibility</p:attrName>
                                        </p:attrNameLst>
                                      </p:cBhvr>
                                      <p:to>
                                        <p:strVal val="visible"/>
                                      </p:to>
                                    </p:set>
                                    <p:anim calcmode="lin" valueType="num">
                                      <p:cBhvr additive="base">
                                        <p:cTn id="43" dur="500" fill="hold"/>
                                        <p:tgtEl>
                                          <p:spTgt spid="34">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build="p"/>
      <p:bldP spid="8199" grpId="0" build="allAtOnce"/>
      <p:bldP spid="8200" grpId="0" build="p"/>
      <p:bldP spid="8201" grpId="0" build="allAtOnce"/>
      <p:bldP spid="23" grpId="0" build="allAtOnce"/>
      <p:bldP spid="28" grpId="0" build="allAtOnce"/>
      <p:bldP spid="34" grpId="0" build="allAtOnce"/>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218" name="Title 1"/>
          <p:cNvSpPr>
            <a:spLocks noGrp="1"/>
          </p:cNvSpPr>
          <p:nvPr>
            <p:ph type="title"/>
          </p:nvPr>
        </p:nvSpPr>
        <p:spPr>
          <a:xfrm>
            <a:off x="457200" y="533400"/>
            <a:ext cx="6553200" cy="868363"/>
          </a:xfrm>
        </p:spPr>
        <p:txBody>
          <a:bodyPr/>
          <a:lstStyle/>
          <a:p>
            <a:pPr eaLnBrk="1" hangingPunct="1"/>
            <a:r>
              <a:rPr lang="en-US" dirty="0" smtClean="0">
                <a:latin typeface="Tahoma" pitchFamily="-65" charset="0"/>
                <a:ea typeface="Tahoma" pitchFamily="-65" charset="0"/>
                <a:cs typeface="Tahoma" pitchFamily="-65" charset="0"/>
              </a:rPr>
              <a:t>Alzheimer’s Disease: What’s the big deal? </a:t>
            </a:r>
            <a:endParaRPr lang="en-US" dirty="0">
              <a:latin typeface="Tahoma" pitchFamily="-65" charset="0"/>
              <a:ea typeface="Tahoma" pitchFamily="-65" charset="0"/>
              <a:cs typeface="Tahoma" pitchFamily="-65" charset="0"/>
            </a:endParaRPr>
          </a:p>
        </p:txBody>
      </p:sp>
      <p:sp>
        <p:nvSpPr>
          <p:cNvPr id="9219" name="Content Placeholder 2"/>
          <p:cNvSpPr>
            <a:spLocks noGrp="1"/>
          </p:cNvSpPr>
          <p:nvPr>
            <p:ph idx="1"/>
          </p:nvPr>
        </p:nvSpPr>
        <p:spPr/>
        <p:txBody>
          <a:bodyPr/>
          <a:lstStyle/>
          <a:p>
            <a:pPr eaLnBrk="1" hangingPunct="1"/>
            <a:r>
              <a:rPr lang="en-US" dirty="0" smtClean="0"/>
              <a:t>Incidence of Alzheimer’s Disease continues to rise as the population ages, but effective treatments are lacking. </a:t>
            </a:r>
          </a:p>
          <a:p>
            <a:pPr eaLnBrk="1" hangingPunct="1"/>
            <a:r>
              <a:rPr lang="en-US" dirty="0" smtClean="0"/>
              <a:t>35 million people worldwide have Alzheimer’s disease. </a:t>
            </a:r>
          </a:p>
          <a:p>
            <a:pPr eaLnBrk="1" hangingPunct="1"/>
            <a:r>
              <a:rPr lang="en-US" dirty="0" smtClean="0"/>
              <a:t>5.3 million people in the US have Alzheimer's disease.</a:t>
            </a:r>
          </a:p>
          <a:p>
            <a:pPr eaLnBrk="1" hangingPunct="1"/>
            <a:r>
              <a:rPr lang="en-US" dirty="0" smtClean="0"/>
              <a:t> Every 70 seconds someone in America develops Alzheimer’s disease. </a:t>
            </a:r>
          </a:p>
          <a:p>
            <a:pPr eaLnBrk="1" hangingPunct="1"/>
            <a:r>
              <a:rPr lang="en-US" dirty="0" smtClean="0"/>
              <a:t>Alzheimer's is the fifth leading cause of death in people 65 and older. </a:t>
            </a:r>
          </a:p>
          <a:p>
            <a:pPr eaLnBrk="1" hangingPunct="1"/>
            <a:r>
              <a:rPr lang="en-US" dirty="0" smtClean="0"/>
              <a:t>Death from Alzheimer’s rose 46.1% from 2000 to 2006.</a:t>
            </a:r>
          </a:p>
          <a:p>
            <a:pPr eaLnBrk="1" hangingPunct="1"/>
            <a:r>
              <a:rPr lang="en-US" dirty="0" smtClean="0"/>
              <a:t> Alzheimer’s disease has touched 54% of the U.S. population in some way.</a:t>
            </a:r>
          </a:p>
          <a:p>
            <a:pPr eaLnBrk="1" hangingPunct="1"/>
            <a:r>
              <a:rPr lang="en-US" dirty="0" smtClean="0"/>
              <a:t> At current rates, 19 million Americans will have Alzheimer’s by the year 2050 </a:t>
            </a:r>
          </a:p>
          <a:p>
            <a:pPr eaLnBrk="1" hangingPunct="1"/>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9" name="Content Placeholder 2"/>
          <p:cNvSpPr>
            <a:spLocks noGrp="1"/>
          </p:cNvSpPr>
          <p:nvPr>
            <p:ph idx="1"/>
          </p:nvPr>
        </p:nvSpPr>
        <p:spPr/>
        <p:txBody>
          <a:bodyPr/>
          <a:lstStyle/>
          <a:p>
            <a:r>
              <a:rPr lang="en-US" dirty="0" smtClean="0"/>
              <a:t>Alzheimer’s disease is the 6th leading cause of death among American adults, and the 5th leading cause of death for adults aged 65 years and older. Notably, mortality rates for Alzheimer’s disease are on the rise, unlike heart disease and cancer death rates which are continuing to decline. An estimated 5.4 million Americans have Alzheimer’s Disease. </a:t>
            </a:r>
            <a:endParaRPr lang="en-US" dirty="0"/>
          </a:p>
        </p:txBody>
      </p:sp>
      <p:sp>
        <p:nvSpPr>
          <p:cNvPr id="4" name="Title 3"/>
          <p:cNvSpPr>
            <a:spLocks noGrp="1"/>
          </p:cNvSpPr>
          <p:nvPr>
            <p:ph type="title"/>
          </p:nvPr>
        </p:nvSpPr>
        <p:spPr/>
        <p:txBody>
          <a:bodyPr/>
          <a:lstStyle/>
          <a:p>
            <a:r>
              <a:rPr lang="en-US" dirty="0" smtClean="0"/>
              <a:t>The Alzheimer’s Statistics</a:t>
            </a:r>
            <a:endParaRPr lang="en-US" dirty="0"/>
          </a:p>
        </p:txBody>
      </p:sp>
      <p:pic>
        <p:nvPicPr>
          <p:cNvPr id="5" name="Picture 4" descr="alzheimers-statistics.gif"/>
          <p:cNvPicPr/>
          <p:nvPr/>
        </p:nvPicPr>
        <p:blipFill>
          <a:blip r:embed="rId2"/>
          <a:stretch>
            <a:fillRect/>
          </a:stretch>
        </p:blipFill>
        <p:spPr>
          <a:xfrm>
            <a:off x="2362200" y="3810000"/>
            <a:ext cx="2895600" cy="2751836"/>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AutoShape 79"/>
          <p:cNvSpPr>
            <a:spLocks noChangeArrowheads="1"/>
          </p:cNvSpPr>
          <p:nvPr/>
        </p:nvSpPr>
        <p:spPr bwMode="auto">
          <a:xfrm rot="5400000">
            <a:off x="3460750" y="2473325"/>
            <a:ext cx="268288" cy="5487988"/>
          </a:xfrm>
          <a:prstGeom prst="upArrow">
            <a:avLst>
              <a:gd name="adj1" fmla="val 30481"/>
              <a:gd name="adj2" fmla="val 95175"/>
            </a:avLst>
          </a:prstGeom>
          <a:solidFill>
            <a:schemeClr val="folHlink"/>
          </a:solidFill>
          <a:ln w="9525">
            <a:noFill/>
            <a:miter lim="800000"/>
            <a:headEnd/>
            <a:tailEnd/>
          </a:ln>
        </p:spPr>
        <p:txBody>
          <a:bodyPr wrap="none" anchor="ctr">
            <a:prstTxWarp prst="textNoShape">
              <a:avLst/>
            </a:prstTxWarp>
          </a:bodyPr>
          <a:lstStyle/>
          <a:p>
            <a:endParaRPr lang="en-US">
              <a:latin typeface="Calibri" pitchFamily="-65" charset="0"/>
            </a:endParaRPr>
          </a:p>
        </p:txBody>
      </p:sp>
      <p:grpSp>
        <p:nvGrpSpPr>
          <p:cNvPr id="2" name="Group 72"/>
          <p:cNvGrpSpPr>
            <a:grpSpLocks/>
          </p:cNvGrpSpPr>
          <p:nvPr/>
        </p:nvGrpSpPr>
        <p:grpSpPr bwMode="auto">
          <a:xfrm>
            <a:off x="963613" y="2143125"/>
            <a:ext cx="4984750" cy="3038475"/>
            <a:chOff x="1604" y="864"/>
            <a:chExt cx="3676" cy="2381"/>
          </a:xfrm>
        </p:grpSpPr>
        <p:sp>
          <p:nvSpPr>
            <p:cNvPr id="32809" name="Line 55"/>
            <p:cNvSpPr>
              <a:spLocks noChangeShapeType="1"/>
            </p:cNvSpPr>
            <p:nvPr/>
          </p:nvSpPr>
          <p:spPr bwMode="auto">
            <a:xfrm>
              <a:off x="1606" y="868"/>
              <a:ext cx="0" cy="2376"/>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2810" name="Line 56"/>
            <p:cNvSpPr>
              <a:spLocks noChangeShapeType="1"/>
            </p:cNvSpPr>
            <p:nvPr/>
          </p:nvSpPr>
          <p:spPr bwMode="auto">
            <a:xfrm>
              <a:off x="2068" y="869"/>
              <a:ext cx="0" cy="2376"/>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2811" name="Line 57"/>
            <p:cNvSpPr>
              <a:spLocks noChangeShapeType="1"/>
            </p:cNvSpPr>
            <p:nvPr/>
          </p:nvSpPr>
          <p:spPr bwMode="auto">
            <a:xfrm>
              <a:off x="2535" y="869"/>
              <a:ext cx="0" cy="2376"/>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2812" name="Line 58"/>
            <p:cNvSpPr>
              <a:spLocks noChangeShapeType="1"/>
            </p:cNvSpPr>
            <p:nvPr/>
          </p:nvSpPr>
          <p:spPr bwMode="auto">
            <a:xfrm>
              <a:off x="2998" y="869"/>
              <a:ext cx="0" cy="2376"/>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2813" name="Line 59"/>
            <p:cNvSpPr>
              <a:spLocks noChangeShapeType="1"/>
            </p:cNvSpPr>
            <p:nvPr/>
          </p:nvSpPr>
          <p:spPr bwMode="auto">
            <a:xfrm>
              <a:off x="3444" y="869"/>
              <a:ext cx="0" cy="2376"/>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2814" name="Line 60"/>
            <p:cNvSpPr>
              <a:spLocks noChangeShapeType="1"/>
            </p:cNvSpPr>
            <p:nvPr/>
          </p:nvSpPr>
          <p:spPr bwMode="auto">
            <a:xfrm>
              <a:off x="3907" y="869"/>
              <a:ext cx="0" cy="2376"/>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2815" name="Line 61"/>
            <p:cNvSpPr>
              <a:spLocks noChangeShapeType="1"/>
            </p:cNvSpPr>
            <p:nvPr/>
          </p:nvSpPr>
          <p:spPr bwMode="auto">
            <a:xfrm>
              <a:off x="4374" y="869"/>
              <a:ext cx="0" cy="2376"/>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2816" name="Line 62"/>
            <p:cNvSpPr>
              <a:spLocks noChangeShapeType="1"/>
            </p:cNvSpPr>
            <p:nvPr/>
          </p:nvSpPr>
          <p:spPr bwMode="auto">
            <a:xfrm>
              <a:off x="4846" y="864"/>
              <a:ext cx="0" cy="2376"/>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2817" name="Line 63"/>
            <p:cNvSpPr>
              <a:spLocks noChangeShapeType="1"/>
            </p:cNvSpPr>
            <p:nvPr/>
          </p:nvSpPr>
          <p:spPr bwMode="auto">
            <a:xfrm rot="-5400000">
              <a:off x="3439" y="-971"/>
              <a:ext cx="6" cy="3676"/>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2818" name="Line 64"/>
            <p:cNvSpPr>
              <a:spLocks noChangeShapeType="1"/>
            </p:cNvSpPr>
            <p:nvPr/>
          </p:nvSpPr>
          <p:spPr bwMode="auto">
            <a:xfrm rot="-5400000">
              <a:off x="3441" y="-584"/>
              <a:ext cx="1" cy="3676"/>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2819" name="Line 65"/>
            <p:cNvSpPr>
              <a:spLocks noChangeShapeType="1"/>
            </p:cNvSpPr>
            <p:nvPr/>
          </p:nvSpPr>
          <p:spPr bwMode="auto">
            <a:xfrm rot="-5400000">
              <a:off x="3441" y="-182"/>
              <a:ext cx="1" cy="3676"/>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2820" name="Line 66"/>
            <p:cNvSpPr>
              <a:spLocks noChangeShapeType="1"/>
            </p:cNvSpPr>
            <p:nvPr/>
          </p:nvSpPr>
          <p:spPr bwMode="auto">
            <a:xfrm rot="-5400000">
              <a:off x="3441" y="232"/>
              <a:ext cx="1" cy="3676"/>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2821" name="Line 67"/>
            <p:cNvSpPr>
              <a:spLocks noChangeShapeType="1"/>
            </p:cNvSpPr>
            <p:nvPr/>
          </p:nvSpPr>
          <p:spPr bwMode="auto">
            <a:xfrm rot="-5400000">
              <a:off x="3441" y="634"/>
              <a:ext cx="1" cy="3676"/>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2822" name="Line 68"/>
            <p:cNvSpPr>
              <a:spLocks noChangeShapeType="1"/>
            </p:cNvSpPr>
            <p:nvPr/>
          </p:nvSpPr>
          <p:spPr bwMode="auto">
            <a:xfrm rot="-5400000">
              <a:off x="3441" y="1000"/>
              <a:ext cx="1" cy="3676"/>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2823" name="Line 69"/>
            <p:cNvSpPr>
              <a:spLocks noChangeShapeType="1"/>
            </p:cNvSpPr>
            <p:nvPr/>
          </p:nvSpPr>
          <p:spPr bwMode="auto">
            <a:xfrm rot="-5400000">
              <a:off x="3441" y="1400"/>
              <a:ext cx="1" cy="3676"/>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2824" name="Line 71"/>
            <p:cNvSpPr>
              <a:spLocks noChangeShapeType="1"/>
            </p:cNvSpPr>
            <p:nvPr/>
          </p:nvSpPr>
          <p:spPr bwMode="auto">
            <a:xfrm>
              <a:off x="5280" y="864"/>
              <a:ext cx="0" cy="2376"/>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grpSp>
        <p:nvGrpSpPr>
          <p:cNvPr id="3" name="Group 52"/>
          <p:cNvGrpSpPr>
            <a:grpSpLocks/>
          </p:cNvGrpSpPr>
          <p:nvPr/>
        </p:nvGrpSpPr>
        <p:grpSpPr bwMode="auto">
          <a:xfrm>
            <a:off x="2433638" y="4343400"/>
            <a:ext cx="777875" cy="1276350"/>
            <a:chOff x="2587" y="1885"/>
            <a:chExt cx="574" cy="1483"/>
          </a:xfrm>
        </p:grpSpPr>
        <p:sp>
          <p:nvSpPr>
            <p:cNvPr id="32805" name="Oval 42"/>
            <p:cNvSpPr>
              <a:spLocks noChangeArrowheads="1"/>
            </p:cNvSpPr>
            <p:nvPr/>
          </p:nvSpPr>
          <p:spPr bwMode="auto">
            <a:xfrm>
              <a:off x="2600" y="3081"/>
              <a:ext cx="561" cy="239"/>
            </a:xfrm>
            <a:prstGeom prst="ellipse">
              <a:avLst/>
            </a:prstGeom>
            <a:solidFill>
              <a:schemeClr val="accent2"/>
            </a:solidFill>
            <a:ln w="9525">
              <a:noFill/>
              <a:round/>
              <a:headEnd/>
              <a:tailEnd/>
            </a:ln>
          </p:spPr>
          <p:txBody>
            <a:bodyPr>
              <a:prstTxWarp prst="textNoShape">
                <a:avLst/>
              </a:prstTxWarp>
            </a:bodyPr>
            <a:lstStyle/>
            <a:p>
              <a:endParaRPr lang="en-US">
                <a:latin typeface="Calibri" pitchFamily="-65" charset="0"/>
              </a:endParaRPr>
            </a:p>
          </p:txBody>
        </p:sp>
        <p:sp>
          <p:nvSpPr>
            <p:cNvPr id="32806" name="Freeform 43"/>
            <p:cNvSpPr>
              <a:spLocks/>
            </p:cNvSpPr>
            <p:nvPr/>
          </p:nvSpPr>
          <p:spPr bwMode="auto">
            <a:xfrm>
              <a:off x="2600" y="2009"/>
              <a:ext cx="561" cy="1359"/>
            </a:xfrm>
            <a:custGeom>
              <a:avLst/>
              <a:gdLst>
                <a:gd name="T0" fmla="*/ 0 w 561"/>
                <a:gd name="T1" fmla="*/ 1 h 2415"/>
                <a:gd name="T2" fmla="*/ 561 w 561"/>
                <a:gd name="T3" fmla="*/ 1 h 2415"/>
                <a:gd name="T4" fmla="*/ 561 w 561"/>
                <a:gd name="T5" fmla="*/ 0 h 2415"/>
                <a:gd name="T6" fmla="*/ 0 w 561"/>
                <a:gd name="T7" fmla="*/ 0 h 2415"/>
                <a:gd name="T8" fmla="*/ 0 w 561"/>
                <a:gd name="T9" fmla="*/ 1 h 2415"/>
                <a:gd name="T10" fmla="*/ 0 60000 65536"/>
                <a:gd name="T11" fmla="*/ 0 60000 65536"/>
                <a:gd name="T12" fmla="*/ 0 60000 65536"/>
                <a:gd name="T13" fmla="*/ 0 60000 65536"/>
                <a:gd name="T14" fmla="*/ 0 60000 65536"/>
                <a:gd name="T15" fmla="*/ 0 w 561"/>
                <a:gd name="T16" fmla="*/ 0 h 2415"/>
                <a:gd name="T17" fmla="*/ 561 w 561"/>
                <a:gd name="T18" fmla="*/ 2415 h 2415"/>
              </a:gdLst>
              <a:ahLst/>
              <a:cxnLst>
                <a:cxn ang="T10">
                  <a:pos x="T0" y="T1"/>
                </a:cxn>
                <a:cxn ang="T11">
                  <a:pos x="T2" y="T3"/>
                </a:cxn>
                <a:cxn ang="T12">
                  <a:pos x="T4" y="T5"/>
                </a:cxn>
                <a:cxn ang="T13">
                  <a:pos x="T6" y="T7"/>
                </a:cxn>
                <a:cxn ang="T14">
                  <a:pos x="T8" y="T9"/>
                </a:cxn>
              </a:cxnLst>
              <a:rect l="T15" t="T16" r="T17" b="T18"/>
              <a:pathLst>
                <a:path w="561" h="2415">
                  <a:moveTo>
                    <a:pt x="0" y="2163"/>
                  </a:moveTo>
                  <a:cubicBezTo>
                    <a:pt x="0" y="2163"/>
                    <a:pt x="264" y="2415"/>
                    <a:pt x="561" y="2163"/>
                  </a:cubicBezTo>
                  <a:cubicBezTo>
                    <a:pt x="561" y="0"/>
                    <a:pt x="561" y="0"/>
                    <a:pt x="561" y="0"/>
                  </a:cubicBezTo>
                  <a:cubicBezTo>
                    <a:pt x="561" y="0"/>
                    <a:pt x="340" y="271"/>
                    <a:pt x="0" y="0"/>
                  </a:cubicBezTo>
                  <a:lnTo>
                    <a:pt x="0" y="2163"/>
                  </a:lnTo>
                  <a:close/>
                </a:path>
              </a:pathLst>
            </a:custGeom>
            <a:solidFill>
              <a:schemeClr val="accent2"/>
            </a:solidFill>
            <a:ln w="9525">
              <a:noFill/>
              <a:round/>
              <a:headEnd/>
              <a:tailEnd/>
            </a:ln>
          </p:spPr>
          <p:txBody>
            <a:bodyPr>
              <a:prstTxWarp prst="textNoShape">
                <a:avLst/>
              </a:prstTxWarp>
            </a:bodyPr>
            <a:lstStyle/>
            <a:p>
              <a:endParaRPr lang="en-US"/>
            </a:p>
          </p:txBody>
        </p:sp>
        <p:sp>
          <p:nvSpPr>
            <p:cNvPr id="98348" name="Freeform 44"/>
            <p:cNvSpPr>
              <a:spLocks/>
            </p:cNvSpPr>
            <p:nvPr/>
          </p:nvSpPr>
          <p:spPr bwMode="auto">
            <a:xfrm>
              <a:off x="2587" y="2029"/>
              <a:ext cx="397" cy="1290"/>
            </a:xfrm>
            <a:custGeom>
              <a:avLst/>
              <a:gdLst/>
              <a:ahLst/>
              <a:cxnLst>
                <a:cxn ang="0">
                  <a:pos x="17" y="1149"/>
                </a:cxn>
                <a:cxn ang="0">
                  <a:pos x="14" y="0"/>
                </a:cxn>
                <a:cxn ang="0">
                  <a:pos x="274" y="55"/>
                </a:cxn>
                <a:cxn ang="0">
                  <a:pos x="292" y="826"/>
                </a:cxn>
                <a:cxn ang="0">
                  <a:pos x="303" y="1285"/>
                </a:cxn>
                <a:cxn ang="0">
                  <a:pos x="41" y="1218"/>
                </a:cxn>
                <a:cxn ang="0">
                  <a:pos x="17" y="1149"/>
                </a:cxn>
              </a:cxnLst>
              <a:rect l="0" t="0" r="r" b="b"/>
              <a:pathLst>
                <a:path w="397" h="1291">
                  <a:moveTo>
                    <a:pt x="17" y="1149"/>
                  </a:moveTo>
                  <a:cubicBezTo>
                    <a:pt x="17" y="1079"/>
                    <a:pt x="14" y="0"/>
                    <a:pt x="14" y="0"/>
                  </a:cubicBezTo>
                  <a:cubicBezTo>
                    <a:pt x="14" y="0"/>
                    <a:pt x="46" y="44"/>
                    <a:pt x="274" y="55"/>
                  </a:cubicBezTo>
                  <a:cubicBezTo>
                    <a:pt x="325" y="124"/>
                    <a:pt x="277" y="670"/>
                    <a:pt x="292" y="826"/>
                  </a:cubicBezTo>
                  <a:cubicBezTo>
                    <a:pt x="306" y="983"/>
                    <a:pt x="397" y="1139"/>
                    <a:pt x="303" y="1285"/>
                  </a:cubicBezTo>
                  <a:cubicBezTo>
                    <a:pt x="177" y="1291"/>
                    <a:pt x="82" y="1255"/>
                    <a:pt x="41" y="1218"/>
                  </a:cubicBezTo>
                  <a:cubicBezTo>
                    <a:pt x="0" y="1181"/>
                    <a:pt x="24" y="1164"/>
                    <a:pt x="17" y="1149"/>
                  </a:cubicBezTo>
                  <a:close/>
                </a:path>
              </a:pathLst>
            </a:custGeom>
            <a:gradFill rotWithShape="1">
              <a:gsLst>
                <a:gs pos="0">
                  <a:schemeClr val="accent2">
                    <a:gamma/>
                    <a:tint val="76078"/>
                    <a:invGamma/>
                  </a:schemeClr>
                </a:gs>
                <a:gs pos="100000">
                  <a:schemeClr val="accent2"/>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latin typeface="Calibri" pitchFamily="-65" charset="0"/>
              </a:endParaRPr>
            </a:p>
          </p:txBody>
        </p:sp>
        <p:sp>
          <p:nvSpPr>
            <p:cNvPr id="98349" name="Oval 45"/>
            <p:cNvSpPr>
              <a:spLocks noChangeArrowheads="1"/>
            </p:cNvSpPr>
            <p:nvPr/>
          </p:nvSpPr>
          <p:spPr bwMode="auto">
            <a:xfrm>
              <a:off x="2600" y="1885"/>
              <a:ext cx="561" cy="240"/>
            </a:xfrm>
            <a:prstGeom prst="ellipse">
              <a:avLst/>
            </a:prstGeom>
            <a:gradFill rotWithShape="1">
              <a:gsLst>
                <a:gs pos="0">
                  <a:schemeClr val="accent2">
                    <a:gamma/>
                    <a:tint val="54118"/>
                    <a:invGamma/>
                  </a:schemeClr>
                </a:gs>
                <a:gs pos="100000">
                  <a:schemeClr val="accent2"/>
                </a:gs>
              </a:gsLst>
              <a:lin ang="2700000" scaled="1"/>
            </a:gradFill>
            <a:ln w="9525">
              <a:noFill/>
              <a:round/>
              <a:headEnd/>
              <a:tailEnd/>
            </a:ln>
          </p:spPr>
          <p:txBody>
            <a:bodyPr>
              <a:prstTxWarp prst="textNoShape">
                <a:avLst/>
              </a:prstTxWarp>
            </a:bodyPr>
            <a:lstStyle/>
            <a:p>
              <a:endParaRPr lang="en-US">
                <a:latin typeface="Calibri" pitchFamily="-65" charset="0"/>
              </a:endParaRPr>
            </a:p>
          </p:txBody>
        </p:sp>
      </p:grpSp>
      <p:grpSp>
        <p:nvGrpSpPr>
          <p:cNvPr id="4" name="Group 23"/>
          <p:cNvGrpSpPr>
            <a:grpSpLocks/>
          </p:cNvGrpSpPr>
          <p:nvPr/>
        </p:nvGrpSpPr>
        <p:grpSpPr bwMode="auto">
          <a:xfrm>
            <a:off x="4938713" y="2667000"/>
            <a:ext cx="787400" cy="3057525"/>
            <a:chOff x="1805" y="653"/>
            <a:chExt cx="580" cy="2530"/>
          </a:xfrm>
        </p:grpSpPr>
        <p:sp>
          <p:nvSpPr>
            <p:cNvPr id="32801" name="Oval 24"/>
            <p:cNvSpPr>
              <a:spLocks noChangeArrowheads="1"/>
            </p:cNvSpPr>
            <p:nvPr/>
          </p:nvSpPr>
          <p:spPr bwMode="auto">
            <a:xfrm>
              <a:off x="1824" y="2811"/>
              <a:ext cx="561" cy="239"/>
            </a:xfrm>
            <a:prstGeom prst="ellipse">
              <a:avLst/>
            </a:prstGeom>
            <a:solidFill>
              <a:schemeClr val="bg2"/>
            </a:solidFill>
            <a:ln w="9525">
              <a:noFill/>
              <a:round/>
              <a:headEnd/>
              <a:tailEnd/>
            </a:ln>
          </p:spPr>
          <p:txBody>
            <a:bodyPr>
              <a:prstTxWarp prst="textNoShape">
                <a:avLst/>
              </a:prstTxWarp>
            </a:bodyPr>
            <a:lstStyle/>
            <a:p>
              <a:endParaRPr lang="en-US">
                <a:latin typeface="Calibri" pitchFamily="-65" charset="0"/>
              </a:endParaRPr>
            </a:p>
          </p:txBody>
        </p:sp>
        <p:sp>
          <p:nvSpPr>
            <p:cNvPr id="32802" name="Freeform 25"/>
            <p:cNvSpPr>
              <a:spLocks/>
            </p:cNvSpPr>
            <p:nvPr/>
          </p:nvSpPr>
          <p:spPr bwMode="auto">
            <a:xfrm>
              <a:off x="1824" y="768"/>
              <a:ext cx="561" cy="2415"/>
            </a:xfrm>
            <a:custGeom>
              <a:avLst/>
              <a:gdLst>
                <a:gd name="T0" fmla="*/ 0 w 561"/>
                <a:gd name="T1" fmla="*/ 2163 h 2415"/>
                <a:gd name="T2" fmla="*/ 561 w 561"/>
                <a:gd name="T3" fmla="*/ 2163 h 2415"/>
                <a:gd name="T4" fmla="*/ 561 w 561"/>
                <a:gd name="T5" fmla="*/ 0 h 2415"/>
                <a:gd name="T6" fmla="*/ 0 w 561"/>
                <a:gd name="T7" fmla="*/ 0 h 2415"/>
                <a:gd name="T8" fmla="*/ 0 w 561"/>
                <a:gd name="T9" fmla="*/ 2163 h 2415"/>
                <a:gd name="T10" fmla="*/ 0 60000 65536"/>
                <a:gd name="T11" fmla="*/ 0 60000 65536"/>
                <a:gd name="T12" fmla="*/ 0 60000 65536"/>
                <a:gd name="T13" fmla="*/ 0 60000 65536"/>
                <a:gd name="T14" fmla="*/ 0 60000 65536"/>
                <a:gd name="T15" fmla="*/ 0 w 561"/>
                <a:gd name="T16" fmla="*/ 0 h 2415"/>
                <a:gd name="T17" fmla="*/ 561 w 561"/>
                <a:gd name="T18" fmla="*/ 2415 h 2415"/>
              </a:gdLst>
              <a:ahLst/>
              <a:cxnLst>
                <a:cxn ang="T10">
                  <a:pos x="T0" y="T1"/>
                </a:cxn>
                <a:cxn ang="T11">
                  <a:pos x="T2" y="T3"/>
                </a:cxn>
                <a:cxn ang="T12">
                  <a:pos x="T4" y="T5"/>
                </a:cxn>
                <a:cxn ang="T13">
                  <a:pos x="T6" y="T7"/>
                </a:cxn>
                <a:cxn ang="T14">
                  <a:pos x="T8" y="T9"/>
                </a:cxn>
              </a:cxnLst>
              <a:rect l="T15" t="T16" r="T17" b="T18"/>
              <a:pathLst>
                <a:path w="561" h="2415">
                  <a:moveTo>
                    <a:pt x="0" y="2163"/>
                  </a:moveTo>
                  <a:cubicBezTo>
                    <a:pt x="0" y="2163"/>
                    <a:pt x="264" y="2415"/>
                    <a:pt x="561" y="2163"/>
                  </a:cubicBezTo>
                  <a:cubicBezTo>
                    <a:pt x="561" y="0"/>
                    <a:pt x="561" y="0"/>
                    <a:pt x="561" y="0"/>
                  </a:cubicBezTo>
                  <a:cubicBezTo>
                    <a:pt x="561" y="0"/>
                    <a:pt x="340" y="271"/>
                    <a:pt x="0" y="0"/>
                  </a:cubicBezTo>
                  <a:lnTo>
                    <a:pt x="0" y="2163"/>
                  </a:lnTo>
                  <a:close/>
                </a:path>
              </a:pathLst>
            </a:custGeom>
            <a:solidFill>
              <a:schemeClr val="bg2"/>
            </a:solidFill>
            <a:ln w="9525">
              <a:noFill/>
              <a:round/>
              <a:headEnd/>
              <a:tailEnd/>
            </a:ln>
          </p:spPr>
          <p:txBody>
            <a:bodyPr>
              <a:prstTxWarp prst="textNoShape">
                <a:avLst/>
              </a:prstTxWarp>
            </a:bodyPr>
            <a:lstStyle/>
            <a:p>
              <a:endParaRPr lang="en-US"/>
            </a:p>
          </p:txBody>
        </p:sp>
        <p:sp>
          <p:nvSpPr>
            <p:cNvPr id="98330" name="Oval 26"/>
            <p:cNvSpPr>
              <a:spLocks noChangeArrowheads="1"/>
            </p:cNvSpPr>
            <p:nvPr/>
          </p:nvSpPr>
          <p:spPr bwMode="auto">
            <a:xfrm>
              <a:off x="1824" y="653"/>
              <a:ext cx="561" cy="240"/>
            </a:xfrm>
            <a:prstGeom prst="ellipse">
              <a:avLst/>
            </a:prstGeom>
            <a:gradFill rotWithShape="1">
              <a:gsLst>
                <a:gs pos="0">
                  <a:schemeClr val="bg2">
                    <a:gamma/>
                    <a:tint val="54118"/>
                    <a:invGamma/>
                  </a:schemeClr>
                </a:gs>
                <a:gs pos="100000">
                  <a:schemeClr val="bg2"/>
                </a:gs>
              </a:gsLst>
              <a:lin ang="2700000" scaled="1"/>
            </a:gradFill>
            <a:ln w="9525">
              <a:noFill/>
              <a:round/>
              <a:headEnd/>
              <a:tailEnd/>
            </a:ln>
          </p:spPr>
          <p:txBody>
            <a:bodyPr>
              <a:prstTxWarp prst="textNoShape">
                <a:avLst/>
              </a:prstTxWarp>
            </a:bodyPr>
            <a:lstStyle/>
            <a:p>
              <a:endParaRPr lang="en-US">
                <a:latin typeface="Calibri" pitchFamily="-65" charset="0"/>
              </a:endParaRPr>
            </a:p>
          </p:txBody>
        </p:sp>
        <p:sp>
          <p:nvSpPr>
            <p:cNvPr id="98331" name="Freeform 27"/>
            <p:cNvSpPr>
              <a:spLocks/>
            </p:cNvSpPr>
            <p:nvPr/>
          </p:nvSpPr>
          <p:spPr bwMode="auto">
            <a:xfrm>
              <a:off x="1805" y="804"/>
              <a:ext cx="396" cy="2240"/>
            </a:xfrm>
            <a:custGeom>
              <a:avLst/>
              <a:gdLst/>
              <a:ahLst/>
              <a:cxnLst>
                <a:cxn ang="0">
                  <a:pos x="22" y="2034"/>
                </a:cxn>
                <a:cxn ang="0">
                  <a:pos x="20" y="0"/>
                </a:cxn>
                <a:cxn ang="0">
                  <a:pos x="280" y="97"/>
                </a:cxn>
                <a:cxn ang="0">
                  <a:pos x="298" y="1469"/>
                </a:cxn>
                <a:cxn ang="0">
                  <a:pos x="302" y="2229"/>
                </a:cxn>
                <a:cxn ang="0">
                  <a:pos x="47" y="2166"/>
                </a:cxn>
                <a:cxn ang="0">
                  <a:pos x="22" y="2034"/>
                </a:cxn>
              </a:cxnLst>
              <a:rect l="0" t="0" r="r" b="b"/>
              <a:pathLst>
                <a:path w="396" h="2240">
                  <a:moveTo>
                    <a:pt x="22" y="2034"/>
                  </a:moveTo>
                  <a:cubicBezTo>
                    <a:pt x="22" y="1909"/>
                    <a:pt x="20" y="0"/>
                    <a:pt x="20" y="0"/>
                  </a:cubicBezTo>
                  <a:cubicBezTo>
                    <a:pt x="20" y="0"/>
                    <a:pt x="52" y="79"/>
                    <a:pt x="280" y="97"/>
                  </a:cubicBezTo>
                  <a:cubicBezTo>
                    <a:pt x="331" y="220"/>
                    <a:pt x="283" y="1191"/>
                    <a:pt x="298" y="1469"/>
                  </a:cubicBezTo>
                  <a:cubicBezTo>
                    <a:pt x="312" y="1747"/>
                    <a:pt x="396" y="1969"/>
                    <a:pt x="302" y="2229"/>
                  </a:cubicBezTo>
                  <a:cubicBezTo>
                    <a:pt x="176" y="2240"/>
                    <a:pt x="94" y="2198"/>
                    <a:pt x="47" y="2166"/>
                  </a:cubicBezTo>
                  <a:cubicBezTo>
                    <a:pt x="0" y="2134"/>
                    <a:pt x="27" y="2061"/>
                    <a:pt x="22" y="2034"/>
                  </a:cubicBezTo>
                  <a:close/>
                </a:path>
              </a:pathLst>
            </a:custGeom>
            <a:gradFill rotWithShape="1">
              <a:gsLst>
                <a:gs pos="0">
                  <a:schemeClr val="bg2">
                    <a:gamma/>
                    <a:tint val="79216"/>
                    <a:invGamma/>
                  </a:schemeClr>
                </a:gs>
                <a:gs pos="100000">
                  <a:schemeClr val="bg2"/>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latin typeface="Calibri" pitchFamily="-65" charset="0"/>
              </a:endParaRPr>
            </a:p>
          </p:txBody>
        </p:sp>
      </p:grpSp>
      <p:grpSp>
        <p:nvGrpSpPr>
          <p:cNvPr id="5" name="Group 51"/>
          <p:cNvGrpSpPr>
            <a:grpSpLocks/>
          </p:cNvGrpSpPr>
          <p:nvPr/>
        </p:nvGrpSpPr>
        <p:grpSpPr bwMode="auto">
          <a:xfrm>
            <a:off x="1190625" y="4800600"/>
            <a:ext cx="771525" cy="757238"/>
            <a:chOff x="1971" y="2267"/>
            <a:chExt cx="570" cy="1053"/>
          </a:xfrm>
        </p:grpSpPr>
        <p:sp>
          <p:nvSpPr>
            <p:cNvPr id="32797" name="Oval 5"/>
            <p:cNvSpPr>
              <a:spLocks noChangeArrowheads="1"/>
            </p:cNvSpPr>
            <p:nvPr/>
          </p:nvSpPr>
          <p:spPr bwMode="auto">
            <a:xfrm>
              <a:off x="1980" y="3081"/>
              <a:ext cx="561" cy="239"/>
            </a:xfrm>
            <a:prstGeom prst="ellipse">
              <a:avLst/>
            </a:prstGeom>
            <a:solidFill>
              <a:schemeClr val="hlink"/>
            </a:solidFill>
            <a:ln w="9525">
              <a:noFill/>
              <a:round/>
              <a:headEnd/>
              <a:tailEnd/>
            </a:ln>
          </p:spPr>
          <p:txBody>
            <a:bodyPr>
              <a:prstTxWarp prst="textNoShape">
                <a:avLst/>
              </a:prstTxWarp>
            </a:bodyPr>
            <a:lstStyle/>
            <a:p>
              <a:endParaRPr lang="en-US">
                <a:latin typeface="Calibri" pitchFamily="-65" charset="0"/>
              </a:endParaRPr>
            </a:p>
          </p:txBody>
        </p:sp>
        <p:sp>
          <p:nvSpPr>
            <p:cNvPr id="32798" name="Freeform 6"/>
            <p:cNvSpPr>
              <a:spLocks/>
            </p:cNvSpPr>
            <p:nvPr/>
          </p:nvSpPr>
          <p:spPr bwMode="auto">
            <a:xfrm>
              <a:off x="1980" y="2396"/>
              <a:ext cx="561" cy="898"/>
            </a:xfrm>
            <a:custGeom>
              <a:avLst/>
              <a:gdLst>
                <a:gd name="T0" fmla="*/ 0 w 561"/>
                <a:gd name="T1" fmla="*/ 0 h 2415"/>
                <a:gd name="T2" fmla="*/ 561 w 561"/>
                <a:gd name="T3" fmla="*/ 0 h 2415"/>
                <a:gd name="T4" fmla="*/ 561 w 561"/>
                <a:gd name="T5" fmla="*/ 0 h 2415"/>
                <a:gd name="T6" fmla="*/ 0 w 561"/>
                <a:gd name="T7" fmla="*/ 0 h 2415"/>
                <a:gd name="T8" fmla="*/ 0 w 561"/>
                <a:gd name="T9" fmla="*/ 0 h 2415"/>
                <a:gd name="T10" fmla="*/ 0 60000 65536"/>
                <a:gd name="T11" fmla="*/ 0 60000 65536"/>
                <a:gd name="T12" fmla="*/ 0 60000 65536"/>
                <a:gd name="T13" fmla="*/ 0 60000 65536"/>
                <a:gd name="T14" fmla="*/ 0 60000 65536"/>
                <a:gd name="T15" fmla="*/ 0 w 561"/>
                <a:gd name="T16" fmla="*/ 0 h 2415"/>
                <a:gd name="T17" fmla="*/ 561 w 561"/>
                <a:gd name="T18" fmla="*/ 2415 h 2415"/>
              </a:gdLst>
              <a:ahLst/>
              <a:cxnLst>
                <a:cxn ang="T10">
                  <a:pos x="T0" y="T1"/>
                </a:cxn>
                <a:cxn ang="T11">
                  <a:pos x="T2" y="T3"/>
                </a:cxn>
                <a:cxn ang="T12">
                  <a:pos x="T4" y="T5"/>
                </a:cxn>
                <a:cxn ang="T13">
                  <a:pos x="T6" y="T7"/>
                </a:cxn>
                <a:cxn ang="T14">
                  <a:pos x="T8" y="T9"/>
                </a:cxn>
              </a:cxnLst>
              <a:rect l="T15" t="T16" r="T17" b="T18"/>
              <a:pathLst>
                <a:path w="561" h="2415">
                  <a:moveTo>
                    <a:pt x="0" y="2163"/>
                  </a:moveTo>
                  <a:cubicBezTo>
                    <a:pt x="0" y="2163"/>
                    <a:pt x="264" y="2415"/>
                    <a:pt x="561" y="2163"/>
                  </a:cubicBezTo>
                  <a:cubicBezTo>
                    <a:pt x="561" y="0"/>
                    <a:pt x="561" y="0"/>
                    <a:pt x="561" y="0"/>
                  </a:cubicBezTo>
                  <a:cubicBezTo>
                    <a:pt x="561" y="0"/>
                    <a:pt x="340" y="271"/>
                    <a:pt x="0" y="0"/>
                  </a:cubicBezTo>
                  <a:lnTo>
                    <a:pt x="0" y="2163"/>
                  </a:lnTo>
                  <a:close/>
                </a:path>
              </a:pathLst>
            </a:custGeom>
            <a:solidFill>
              <a:schemeClr val="hlink"/>
            </a:solidFill>
            <a:ln w="9525">
              <a:noFill/>
              <a:round/>
              <a:headEnd/>
              <a:tailEnd/>
            </a:ln>
          </p:spPr>
          <p:txBody>
            <a:bodyPr>
              <a:prstTxWarp prst="textNoShape">
                <a:avLst/>
              </a:prstTxWarp>
            </a:bodyPr>
            <a:lstStyle/>
            <a:p>
              <a:endParaRPr lang="en-US"/>
            </a:p>
          </p:txBody>
        </p:sp>
        <p:sp>
          <p:nvSpPr>
            <p:cNvPr id="98313" name="Freeform 9"/>
            <p:cNvSpPr>
              <a:spLocks/>
            </p:cNvSpPr>
            <p:nvPr/>
          </p:nvSpPr>
          <p:spPr bwMode="auto">
            <a:xfrm>
              <a:off x="1971" y="2409"/>
              <a:ext cx="402" cy="909"/>
            </a:xfrm>
            <a:custGeom>
              <a:avLst/>
              <a:gdLst/>
              <a:ahLst/>
              <a:cxnLst>
                <a:cxn ang="0">
                  <a:pos x="10" y="756"/>
                </a:cxn>
                <a:cxn ang="0">
                  <a:pos x="8" y="0"/>
                </a:cxn>
                <a:cxn ang="0">
                  <a:pos x="281" y="102"/>
                </a:cxn>
                <a:cxn ang="0">
                  <a:pos x="286" y="546"/>
                </a:cxn>
                <a:cxn ang="0">
                  <a:pos x="308" y="904"/>
                </a:cxn>
                <a:cxn ang="0">
                  <a:pos x="41" y="842"/>
                </a:cxn>
                <a:cxn ang="0">
                  <a:pos x="10" y="756"/>
                </a:cxn>
              </a:cxnLst>
              <a:rect l="0" t="0" r="r" b="b"/>
              <a:pathLst>
                <a:path w="402" h="908">
                  <a:moveTo>
                    <a:pt x="10" y="756"/>
                  </a:moveTo>
                  <a:cubicBezTo>
                    <a:pt x="10" y="710"/>
                    <a:pt x="8" y="0"/>
                    <a:pt x="8" y="0"/>
                  </a:cubicBezTo>
                  <a:cubicBezTo>
                    <a:pt x="8" y="0"/>
                    <a:pt x="53" y="95"/>
                    <a:pt x="281" y="102"/>
                  </a:cubicBezTo>
                  <a:cubicBezTo>
                    <a:pt x="332" y="148"/>
                    <a:pt x="271" y="443"/>
                    <a:pt x="286" y="546"/>
                  </a:cubicBezTo>
                  <a:cubicBezTo>
                    <a:pt x="300" y="650"/>
                    <a:pt x="402" y="807"/>
                    <a:pt x="308" y="904"/>
                  </a:cubicBezTo>
                  <a:cubicBezTo>
                    <a:pt x="182" y="908"/>
                    <a:pt x="82" y="875"/>
                    <a:pt x="41" y="842"/>
                  </a:cubicBezTo>
                  <a:cubicBezTo>
                    <a:pt x="0" y="809"/>
                    <a:pt x="18" y="773"/>
                    <a:pt x="10" y="756"/>
                  </a:cubicBezTo>
                  <a:close/>
                </a:path>
              </a:pathLst>
            </a:custGeom>
            <a:gradFill rotWithShape="1">
              <a:gsLst>
                <a:gs pos="0">
                  <a:schemeClr val="hlink">
                    <a:gamma/>
                    <a:tint val="69804"/>
                    <a:invGamma/>
                  </a:schemeClr>
                </a:gs>
                <a:gs pos="100000">
                  <a:schemeClr val="hlink"/>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latin typeface="Calibri" pitchFamily="-65" charset="0"/>
              </a:endParaRPr>
            </a:p>
          </p:txBody>
        </p:sp>
        <p:sp>
          <p:nvSpPr>
            <p:cNvPr id="98311" name="Oval 7"/>
            <p:cNvSpPr>
              <a:spLocks noChangeArrowheads="1"/>
            </p:cNvSpPr>
            <p:nvPr/>
          </p:nvSpPr>
          <p:spPr bwMode="auto">
            <a:xfrm>
              <a:off x="1980" y="2267"/>
              <a:ext cx="561" cy="240"/>
            </a:xfrm>
            <a:prstGeom prst="ellipse">
              <a:avLst/>
            </a:prstGeom>
            <a:gradFill rotWithShape="1">
              <a:gsLst>
                <a:gs pos="0">
                  <a:schemeClr val="hlink">
                    <a:gamma/>
                    <a:tint val="54118"/>
                    <a:invGamma/>
                  </a:schemeClr>
                </a:gs>
                <a:gs pos="100000">
                  <a:schemeClr val="hlink"/>
                </a:gs>
              </a:gsLst>
              <a:lin ang="2700000" scaled="1"/>
            </a:gradFill>
            <a:ln w="9525">
              <a:noFill/>
              <a:round/>
              <a:headEnd/>
              <a:tailEnd/>
            </a:ln>
          </p:spPr>
          <p:txBody>
            <a:bodyPr>
              <a:prstTxWarp prst="textNoShape">
                <a:avLst/>
              </a:prstTxWarp>
            </a:bodyPr>
            <a:lstStyle/>
            <a:p>
              <a:endParaRPr lang="en-US">
                <a:latin typeface="Calibri" pitchFamily="-65" charset="0"/>
              </a:endParaRPr>
            </a:p>
          </p:txBody>
        </p:sp>
      </p:grpSp>
      <p:sp>
        <p:nvSpPr>
          <p:cNvPr id="32775" name="Text Box 73"/>
          <p:cNvSpPr txBox="1">
            <a:spLocks noChangeArrowheads="1"/>
          </p:cNvSpPr>
          <p:nvPr/>
        </p:nvSpPr>
        <p:spPr bwMode="auto">
          <a:xfrm>
            <a:off x="2413000" y="3552825"/>
            <a:ext cx="879475" cy="533400"/>
          </a:xfrm>
          <a:prstGeom prst="rect">
            <a:avLst/>
          </a:prstGeom>
          <a:noFill/>
          <a:ln w="9525">
            <a:noFill/>
            <a:miter lim="800000"/>
            <a:headEnd/>
            <a:tailEnd/>
          </a:ln>
        </p:spPr>
        <p:txBody>
          <a:bodyPr>
            <a:prstTxWarp prst="textNoShape">
              <a:avLst/>
            </a:prstTxWarp>
            <a:spAutoFit/>
          </a:bodyPr>
          <a:lstStyle/>
          <a:p>
            <a:r>
              <a:rPr lang="en-US" sz="4400" b="1" baseline="-25000">
                <a:solidFill>
                  <a:schemeClr val="bg1"/>
                </a:solidFill>
                <a:latin typeface="Calibri" pitchFamily="-65" charset="0"/>
              </a:rPr>
              <a:t>B</a:t>
            </a:r>
            <a:endParaRPr lang="en-US" sz="4800" baseline="-25000">
              <a:solidFill>
                <a:schemeClr val="bg1"/>
              </a:solidFill>
              <a:latin typeface="Calibri" pitchFamily="-65" charset="0"/>
            </a:endParaRPr>
          </a:p>
        </p:txBody>
      </p:sp>
      <p:sp>
        <p:nvSpPr>
          <p:cNvPr id="32776" name="Text Box 74"/>
          <p:cNvSpPr txBox="1">
            <a:spLocks noChangeArrowheads="1"/>
          </p:cNvSpPr>
          <p:nvPr/>
        </p:nvSpPr>
        <p:spPr bwMode="auto">
          <a:xfrm>
            <a:off x="1155700" y="4035425"/>
            <a:ext cx="879475" cy="533400"/>
          </a:xfrm>
          <a:prstGeom prst="rect">
            <a:avLst/>
          </a:prstGeom>
          <a:noFill/>
          <a:ln w="9525">
            <a:noFill/>
            <a:miter lim="800000"/>
            <a:headEnd/>
            <a:tailEnd/>
          </a:ln>
        </p:spPr>
        <p:txBody>
          <a:bodyPr>
            <a:prstTxWarp prst="textNoShape">
              <a:avLst/>
            </a:prstTxWarp>
            <a:spAutoFit/>
          </a:bodyPr>
          <a:lstStyle/>
          <a:p>
            <a:r>
              <a:rPr lang="en-US" sz="4400" b="1" baseline="-25000">
                <a:solidFill>
                  <a:schemeClr val="bg1"/>
                </a:solidFill>
                <a:latin typeface="Calibri" pitchFamily="-65" charset="0"/>
              </a:rPr>
              <a:t>A</a:t>
            </a:r>
          </a:p>
        </p:txBody>
      </p:sp>
      <p:sp>
        <p:nvSpPr>
          <p:cNvPr id="32777" name="Text Box 76"/>
          <p:cNvSpPr txBox="1">
            <a:spLocks noChangeArrowheads="1"/>
          </p:cNvSpPr>
          <p:nvPr/>
        </p:nvSpPr>
        <p:spPr bwMode="auto">
          <a:xfrm>
            <a:off x="4953000" y="1981200"/>
            <a:ext cx="879475" cy="533400"/>
          </a:xfrm>
          <a:prstGeom prst="rect">
            <a:avLst/>
          </a:prstGeom>
          <a:noFill/>
          <a:ln w="9525">
            <a:noFill/>
            <a:miter lim="800000"/>
            <a:headEnd/>
            <a:tailEnd/>
          </a:ln>
        </p:spPr>
        <p:txBody>
          <a:bodyPr>
            <a:prstTxWarp prst="textNoShape">
              <a:avLst/>
            </a:prstTxWarp>
            <a:spAutoFit/>
          </a:bodyPr>
          <a:lstStyle/>
          <a:p>
            <a:r>
              <a:rPr lang="en-US" sz="4400" b="1" baseline="-25000" dirty="0">
                <a:solidFill>
                  <a:schemeClr val="bg1"/>
                </a:solidFill>
                <a:latin typeface="Calibri" pitchFamily="-65" charset="0"/>
              </a:rPr>
              <a:t>D</a:t>
            </a:r>
            <a:endParaRPr lang="en-US" sz="4800" baseline="-25000" dirty="0">
              <a:solidFill>
                <a:schemeClr val="bg1"/>
              </a:solidFill>
              <a:latin typeface="Calibri" pitchFamily="-65" charset="0"/>
            </a:endParaRPr>
          </a:p>
        </p:txBody>
      </p:sp>
      <p:grpSp>
        <p:nvGrpSpPr>
          <p:cNvPr id="6" name="Group 77"/>
          <p:cNvGrpSpPr>
            <a:grpSpLocks/>
          </p:cNvGrpSpPr>
          <p:nvPr/>
        </p:nvGrpSpPr>
        <p:grpSpPr bwMode="auto">
          <a:xfrm>
            <a:off x="3683000" y="3810000"/>
            <a:ext cx="781050" cy="1809750"/>
            <a:chOff x="3610" y="1669"/>
            <a:chExt cx="575" cy="1880"/>
          </a:xfrm>
        </p:grpSpPr>
        <p:sp>
          <p:nvSpPr>
            <p:cNvPr id="32793" name="Oval 47"/>
            <p:cNvSpPr>
              <a:spLocks noChangeArrowheads="1"/>
            </p:cNvSpPr>
            <p:nvPr/>
          </p:nvSpPr>
          <p:spPr bwMode="auto">
            <a:xfrm>
              <a:off x="3624" y="3255"/>
              <a:ext cx="561" cy="239"/>
            </a:xfrm>
            <a:prstGeom prst="ellipse">
              <a:avLst/>
            </a:prstGeom>
            <a:solidFill>
              <a:schemeClr val="accent1"/>
            </a:solidFill>
            <a:ln w="9525">
              <a:noFill/>
              <a:round/>
              <a:headEnd/>
              <a:tailEnd/>
            </a:ln>
          </p:spPr>
          <p:txBody>
            <a:bodyPr>
              <a:prstTxWarp prst="textNoShape">
                <a:avLst/>
              </a:prstTxWarp>
            </a:bodyPr>
            <a:lstStyle/>
            <a:p>
              <a:endParaRPr lang="en-US">
                <a:latin typeface="Calibri" pitchFamily="-65" charset="0"/>
              </a:endParaRPr>
            </a:p>
          </p:txBody>
        </p:sp>
        <p:sp>
          <p:nvSpPr>
            <p:cNvPr id="32794" name="Freeform 48"/>
            <p:cNvSpPr>
              <a:spLocks/>
            </p:cNvSpPr>
            <p:nvPr/>
          </p:nvSpPr>
          <p:spPr bwMode="auto">
            <a:xfrm>
              <a:off x="3624" y="1788"/>
              <a:ext cx="561" cy="1761"/>
            </a:xfrm>
            <a:custGeom>
              <a:avLst/>
              <a:gdLst>
                <a:gd name="T0" fmla="*/ 0 w 561"/>
                <a:gd name="T1" fmla="*/ 1 h 2415"/>
                <a:gd name="T2" fmla="*/ 561 w 561"/>
                <a:gd name="T3" fmla="*/ 1 h 2415"/>
                <a:gd name="T4" fmla="*/ 561 w 561"/>
                <a:gd name="T5" fmla="*/ 0 h 2415"/>
                <a:gd name="T6" fmla="*/ 0 w 561"/>
                <a:gd name="T7" fmla="*/ 0 h 2415"/>
                <a:gd name="T8" fmla="*/ 0 w 561"/>
                <a:gd name="T9" fmla="*/ 1 h 2415"/>
                <a:gd name="T10" fmla="*/ 0 60000 65536"/>
                <a:gd name="T11" fmla="*/ 0 60000 65536"/>
                <a:gd name="T12" fmla="*/ 0 60000 65536"/>
                <a:gd name="T13" fmla="*/ 0 60000 65536"/>
                <a:gd name="T14" fmla="*/ 0 60000 65536"/>
                <a:gd name="T15" fmla="*/ 0 w 561"/>
                <a:gd name="T16" fmla="*/ 0 h 2415"/>
                <a:gd name="T17" fmla="*/ 561 w 561"/>
                <a:gd name="T18" fmla="*/ 2415 h 2415"/>
              </a:gdLst>
              <a:ahLst/>
              <a:cxnLst>
                <a:cxn ang="T10">
                  <a:pos x="T0" y="T1"/>
                </a:cxn>
                <a:cxn ang="T11">
                  <a:pos x="T2" y="T3"/>
                </a:cxn>
                <a:cxn ang="T12">
                  <a:pos x="T4" y="T5"/>
                </a:cxn>
                <a:cxn ang="T13">
                  <a:pos x="T6" y="T7"/>
                </a:cxn>
                <a:cxn ang="T14">
                  <a:pos x="T8" y="T9"/>
                </a:cxn>
              </a:cxnLst>
              <a:rect l="T15" t="T16" r="T17" b="T18"/>
              <a:pathLst>
                <a:path w="561" h="2415">
                  <a:moveTo>
                    <a:pt x="0" y="2163"/>
                  </a:moveTo>
                  <a:cubicBezTo>
                    <a:pt x="0" y="2163"/>
                    <a:pt x="264" y="2415"/>
                    <a:pt x="561" y="2163"/>
                  </a:cubicBezTo>
                  <a:cubicBezTo>
                    <a:pt x="561" y="0"/>
                    <a:pt x="561" y="0"/>
                    <a:pt x="561" y="0"/>
                  </a:cubicBezTo>
                  <a:cubicBezTo>
                    <a:pt x="561" y="0"/>
                    <a:pt x="340" y="271"/>
                    <a:pt x="0" y="0"/>
                  </a:cubicBezTo>
                  <a:lnTo>
                    <a:pt x="0" y="2163"/>
                  </a:lnTo>
                  <a:close/>
                </a:path>
              </a:pathLst>
            </a:custGeom>
            <a:solidFill>
              <a:schemeClr val="accent1"/>
            </a:solidFill>
            <a:ln w="9525">
              <a:noFill/>
              <a:round/>
              <a:headEnd/>
              <a:tailEnd/>
            </a:ln>
          </p:spPr>
          <p:txBody>
            <a:bodyPr>
              <a:prstTxWarp prst="textNoShape">
                <a:avLst/>
              </a:prstTxWarp>
            </a:bodyPr>
            <a:lstStyle/>
            <a:p>
              <a:endParaRPr lang="en-US"/>
            </a:p>
          </p:txBody>
        </p:sp>
        <p:sp>
          <p:nvSpPr>
            <p:cNvPr id="98353" name="Freeform 49"/>
            <p:cNvSpPr>
              <a:spLocks/>
            </p:cNvSpPr>
            <p:nvPr/>
          </p:nvSpPr>
          <p:spPr bwMode="auto">
            <a:xfrm>
              <a:off x="3610" y="1813"/>
              <a:ext cx="399" cy="1682"/>
            </a:xfrm>
            <a:custGeom>
              <a:avLst/>
              <a:gdLst/>
              <a:ahLst/>
              <a:cxnLst>
                <a:cxn ang="0">
                  <a:pos x="17" y="1486"/>
                </a:cxn>
                <a:cxn ang="0">
                  <a:pos x="14" y="0"/>
                </a:cxn>
                <a:cxn ang="0">
                  <a:pos x="289" y="101"/>
                </a:cxn>
                <a:cxn ang="0">
                  <a:pos x="293" y="1074"/>
                </a:cxn>
                <a:cxn ang="0">
                  <a:pos x="304" y="1675"/>
                </a:cxn>
                <a:cxn ang="0">
                  <a:pos x="48" y="1614"/>
                </a:cxn>
                <a:cxn ang="0">
                  <a:pos x="17" y="1486"/>
                </a:cxn>
              </a:cxnLst>
              <a:rect l="0" t="0" r="r" b="b"/>
              <a:pathLst>
                <a:path w="398" h="1683">
                  <a:moveTo>
                    <a:pt x="17" y="1486"/>
                  </a:moveTo>
                  <a:cubicBezTo>
                    <a:pt x="17" y="1395"/>
                    <a:pt x="14" y="0"/>
                    <a:pt x="14" y="0"/>
                  </a:cubicBezTo>
                  <a:cubicBezTo>
                    <a:pt x="14" y="0"/>
                    <a:pt x="49" y="92"/>
                    <a:pt x="289" y="101"/>
                  </a:cubicBezTo>
                  <a:cubicBezTo>
                    <a:pt x="340" y="190"/>
                    <a:pt x="278" y="871"/>
                    <a:pt x="293" y="1074"/>
                  </a:cubicBezTo>
                  <a:cubicBezTo>
                    <a:pt x="307" y="1277"/>
                    <a:pt x="398" y="1485"/>
                    <a:pt x="304" y="1675"/>
                  </a:cubicBezTo>
                  <a:cubicBezTo>
                    <a:pt x="178" y="1683"/>
                    <a:pt x="96" y="1645"/>
                    <a:pt x="48" y="1614"/>
                  </a:cubicBezTo>
                  <a:cubicBezTo>
                    <a:pt x="0" y="1583"/>
                    <a:pt x="23" y="1513"/>
                    <a:pt x="17" y="1486"/>
                  </a:cubicBezTo>
                  <a:close/>
                </a:path>
              </a:pathLst>
            </a:custGeom>
            <a:gradFill rotWithShape="1">
              <a:gsLst>
                <a:gs pos="0">
                  <a:schemeClr val="accent1">
                    <a:gamma/>
                    <a:tint val="57255"/>
                    <a:invGamma/>
                  </a:schemeClr>
                </a:gs>
                <a:gs pos="100000">
                  <a:schemeClr val="accent1"/>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latin typeface="Calibri" pitchFamily="-65" charset="0"/>
              </a:endParaRPr>
            </a:p>
          </p:txBody>
        </p:sp>
        <p:sp>
          <p:nvSpPr>
            <p:cNvPr id="98354" name="Oval 50"/>
            <p:cNvSpPr>
              <a:spLocks noChangeArrowheads="1"/>
            </p:cNvSpPr>
            <p:nvPr/>
          </p:nvSpPr>
          <p:spPr bwMode="auto">
            <a:xfrm>
              <a:off x="3624" y="1669"/>
              <a:ext cx="561" cy="240"/>
            </a:xfrm>
            <a:prstGeom prst="ellipse">
              <a:avLst/>
            </a:prstGeom>
            <a:gradFill rotWithShape="1">
              <a:gsLst>
                <a:gs pos="0">
                  <a:schemeClr val="accent1">
                    <a:gamma/>
                    <a:tint val="54118"/>
                    <a:invGamma/>
                  </a:schemeClr>
                </a:gs>
                <a:gs pos="100000">
                  <a:schemeClr val="accent1"/>
                </a:gs>
              </a:gsLst>
              <a:lin ang="2700000" scaled="1"/>
            </a:gradFill>
            <a:ln w="9525">
              <a:noFill/>
              <a:round/>
              <a:headEnd/>
              <a:tailEnd/>
            </a:ln>
          </p:spPr>
          <p:txBody>
            <a:bodyPr>
              <a:prstTxWarp prst="textNoShape">
                <a:avLst/>
              </a:prstTxWarp>
            </a:bodyPr>
            <a:lstStyle/>
            <a:p>
              <a:endParaRPr lang="en-US">
                <a:latin typeface="Calibri" pitchFamily="-65" charset="0"/>
              </a:endParaRPr>
            </a:p>
          </p:txBody>
        </p:sp>
      </p:grpSp>
      <p:sp>
        <p:nvSpPr>
          <p:cNvPr id="32779" name="Text Box 75"/>
          <p:cNvSpPr txBox="1">
            <a:spLocks noChangeArrowheads="1"/>
          </p:cNvSpPr>
          <p:nvPr/>
        </p:nvSpPr>
        <p:spPr bwMode="auto">
          <a:xfrm>
            <a:off x="3649663" y="3055938"/>
            <a:ext cx="879475" cy="533400"/>
          </a:xfrm>
          <a:prstGeom prst="rect">
            <a:avLst/>
          </a:prstGeom>
          <a:noFill/>
          <a:ln w="9525">
            <a:noFill/>
            <a:miter lim="800000"/>
            <a:headEnd/>
            <a:tailEnd/>
          </a:ln>
        </p:spPr>
        <p:txBody>
          <a:bodyPr>
            <a:prstTxWarp prst="textNoShape">
              <a:avLst/>
            </a:prstTxWarp>
            <a:spAutoFit/>
          </a:bodyPr>
          <a:lstStyle/>
          <a:p>
            <a:r>
              <a:rPr lang="en-US" sz="4400" b="1" baseline="-25000">
                <a:solidFill>
                  <a:schemeClr val="bg1"/>
                </a:solidFill>
                <a:latin typeface="Calibri" pitchFamily="-65" charset="0"/>
              </a:rPr>
              <a:t>C</a:t>
            </a:r>
            <a:endParaRPr lang="en-US" sz="4800" baseline="-25000">
              <a:solidFill>
                <a:schemeClr val="bg1"/>
              </a:solidFill>
              <a:latin typeface="Calibri" pitchFamily="-65" charset="0"/>
            </a:endParaRPr>
          </a:p>
        </p:txBody>
      </p:sp>
      <p:sp>
        <p:nvSpPr>
          <p:cNvPr id="32780" name="AutoShape 78"/>
          <p:cNvSpPr>
            <a:spLocks noChangeArrowheads="1"/>
          </p:cNvSpPr>
          <p:nvPr/>
        </p:nvSpPr>
        <p:spPr bwMode="auto">
          <a:xfrm>
            <a:off x="762000" y="1776413"/>
            <a:ext cx="284163" cy="3405187"/>
          </a:xfrm>
          <a:prstGeom prst="upArrow">
            <a:avLst>
              <a:gd name="adj1" fmla="val 35667"/>
              <a:gd name="adj2" fmla="val 85048"/>
            </a:avLst>
          </a:prstGeom>
          <a:solidFill>
            <a:schemeClr val="folHlink"/>
          </a:solidFill>
          <a:ln w="9525">
            <a:noFill/>
            <a:miter lim="800000"/>
            <a:headEnd/>
            <a:tailEnd/>
          </a:ln>
        </p:spPr>
        <p:txBody>
          <a:bodyPr wrap="none" anchor="ctr">
            <a:prstTxWarp prst="textNoShape">
              <a:avLst/>
            </a:prstTxWarp>
          </a:bodyPr>
          <a:lstStyle/>
          <a:p>
            <a:endParaRPr lang="en-US">
              <a:latin typeface="Calibri" pitchFamily="-65" charset="0"/>
            </a:endParaRPr>
          </a:p>
        </p:txBody>
      </p:sp>
      <p:sp>
        <p:nvSpPr>
          <p:cNvPr id="32781" name="Text Box 88"/>
          <p:cNvSpPr txBox="1">
            <a:spLocks noChangeArrowheads="1"/>
          </p:cNvSpPr>
          <p:nvPr/>
        </p:nvSpPr>
        <p:spPr bwMode="auto">
          <a:xfrm>
            <a:off x="422275" y="4506913"/>
            <a:ext cx="669925" cy="442912"/>
          </a:xfrm>
          <a:prstGeom prst="rect">
            <a:avLst/>
          </a:prstGeom>
          <a:noFill/>
          <a:ln w="9525">
            <a:noFill/>
            <a:miter lim="800000"/>
            <a:headEnd/>
            <a:tailEnd/>
          </a:ln>
        </p:spPr>
        <p:txBody>
          <a:bodyPr>
            <a:prstTxWarp prst="textNoShape">
              <a:avLst/>
            </a:prstTxWarp>
            <a:spAutoFit/>
          </a:bodyPr>
          <a:lstStyle/>
          <a:p>
            <a:r>
              <a:rPr lang="en-US" sz="1600" b="1" baseline="-25000" dirty="0">
                <a:latin typeface="Calibri" pitchFamily="-65" charset="0"/>
                <a:ea typeface="맑은 고딕" pitchFamily="34" charset="-127"/>
                <a:cs typeface="맑은 고딕" pitchFamily="34" charset="-127"/>
              </a:rPr>
              <a:t>5</a:t>
            </a:r>
            <a:endParaRPr lang="en-US" sz="1600" b="1" baseline="-25000" dirty="0" smtClean="0">
              <a:latin typeface="Calibri" pitchFamily="-65" charset="0"/>
            </a:endParaRPr>
          </a:p>
          <a:p>
            <a:endParaRPr lang="en-US" baseline="-25000" dirty="0">
              <a:latin typeface="Calibri" pitchFamily="-65" charset="0"/>
            </a:endParaRPr>
          </a:p>
        </p:txBody>
      </p:sp>
      <p:sp>
        <p:nvSpPr>
          <p:cNvPr id="32782" name="Text Box 89"/>
          <p:cNvSpPr txBox="1">
            <a:spLocks noChangeArrowheads="1"/>
          </p:cNvSpPr>
          <p:nvPr/>
        </p:nvSpPr>
        <p:spPr bwMode="auto">
          <a:xfrm>
            <a:off x="419100" y="4022725"/>
            <a:ext cx="650875" cy="442913"/>
          </a:xfrm>
          <a:prstGeom prst="rect">
            <a:avLst/>
          </a:prstGeom>
          <a:noFill/>
          <a:ln w="9525">
            <a:noFill/>
            <a:miter lim="800000"/>
            <a:headEnd/>
            <a:tailEnd/>
          </a:ln>
        </p:spPr>
        <p:txBody>
          <a:bodyPr>
            <a:prstTxWarp prst="textNoShape">
              <a:avLst/>
            </a:prstTxWarp>
            <a:spAutoFit/>
          </a:bodyPr>
          <a:lstStyle/>
          <a:p>
            <a:r>
              <a:rPr lang="en-US" sz="1600" b="1" baseline="-25000" dirty="0" smtClean="0">
                <a:latin typeface="Calibri" pitchFamily="-65" charset="0"/>
                <a:ea typeface="맑은 고딕" pitchFamily="34" charset="-127"/>
                <a:cs typeface="맑은 고딕" pitchFamily="34" charset="-127"/>
              </a:rPr>
              <a:t>10</a:t>
            </a:r>
            <a:endParaRPr lang="en-US" sz="1600" b="1" baseline="-25000" dirty="0" smtClean="0">
              <a:latin typeface="Calibri" pitchFamily="-65" charset="0"/>
            </a:endParaRPr>
          </a:p>
          <a:p>
            <a:endParaRPr lang="en-US" baseline="-25000" dirty="0">
              <a:latin typeface="Calibri" pitchFamily="-65" charset="0"/>
            </a:endParaRPr>
          </a:p>
        </p:txBody>
      </p:sp>
      <p:sp>
        <p:nvSpPr>
          <p:cNvPr id="32783" name="Text Box 90"/>
          <p:cNvSpPr txBox="1">
            <a:spLocks noChangeArrowheads="1"/>
          </p:cNvSpPr>
          <p:nvPr/>
        </p:nvSpPr>
        <p:spPr bwMode="auto">
          <a:xfrm>
            <a:off x="395288" y="3519488"/>
            <a:ext cx="715962" cy="256480"/>
          </a:xfrm>
          <a:prstGeom prst="rect">
            <a:avLst/>
          </a:prstGeom>
          <a:noFill/>
          <a:ln w="9525">
            <a:noFill/>
            <a:miter lim="800000"/>
            <a:headEnd/>
            <a:tailEnd/>
          </a:ln>
        </p:spPr>
        <p:txBody>
          <a:bodyPr>
            <a:prstTxWarp prst="textNoShape">
              <a:avLst/>
            </a:prstTxWarp>
            <a:spAutoFit/>
          </a:bodyPr>
          <a:lstStyle/>
          <a:p>
            <a:r>
              <a:rPr lang="en-US" sz="1600" b="1" baseline="-25000" dirty="0" smtClean="0">
                <a:latin typeface="Calibri" pitchFamily="-65" charset="0"/>
                <a:ea typeface="맑은 고딕" pitchFamily="34" charset="-127"/>
                <a:cs typeface="맑은 고딕" pitchFamily="34" charset="-127"/>
              </a:rPr>
              <a:t>15</a:t>
            </a:r>
            <a:endParaRPr lang="en-US" baseline="-25000" dirty="0">
              <a:latin typeface="Calibri" pitchFamily="-65" charset="0"/>
            </a:endParaRPr>
          </a:p>
        </p:txBody>
      </p:sp>
      <p:sp>
        <p:nvSpPr>
          <p:cNvPr id="32784" name="Text Box 94"/>
          <p:cNvSpPr txBox="1">
            <a:spLocks noChangeArrowheads="1"/>
          </p:cNvSpPr>
          <p:nvPr/>
        </p:nvSpPr>
        <p:spPr bwMode="auto">
          <a:xfrm>
            <a:off x="425450" y="5014913"/>
            <a:ext cx="669925" cy="442912"/>
          </a:xfrm>
          <a:prstGeom prst="rect">
            <a:avLst/>
          </a:prstGeom>
          <a:noFill/>
          <a:ln w="9525">
            <a:noFill/>
            <a:miter lim="800000"/>
            <a:headEnd/>
            <a:tailEnd/>
          </a:ln>
        </p:spPr>
        <p:txBody>
          <a:bodyPr>
            <a:prstTxWarp prst="textNoShape">
              <a:avLst/>
            </a:prstTxWarp>
            <a:spAutoFit/>
          </a:bodyPr>
          <a:lstStyle/>
          <a:p>
            <a:r>
              <a:rPr lang="uk-UA" altLang="ko-KR" sz="1600" b="1" baseline="-25000">
                <a:latin typeface="Calibri" pitchFamily="-65" charset="0"/>
                <a:ea typeface="맑은 고딕" pitchFamily="34" charset="-127"/>
                <a:cs typeface="맑은 고딕" pitchFamily="34" charset="-127"/>
              </a:rPr>
              <a:t>0</a:t>
            </a:r>
            <a:endParaRPr lang="en-US" sz="1600" b="1" baseline="-25000">
              <a:latin typeface="Calibri" pitchFamily="-65" charset="0"/>
            </a:endParaRPr>
          </a:p>
          <a:p>
            <a:endParaRPr lang="en-US" baseline="-25000">
              <a:latin typeface="Calibri" pitchFamily="-65" charset="0"/>
            </a:endParaRPr>
          </a:p>
        </p:txBody>
      </p:sp>
      <p:sp>
        <p:nvSpPr>
          <p:cNvPr id="32785" name="Text Box 96"/>
          <p:cNvSpPr txBox="1">
            <a:spLocks noChangeArrowheads="1"/>
          </p:cNvSpPr>
          <p:nvPr/>
        </p:nvSpPr>
        <p:spPr bwMode="auto">
          <a:xfrm>
            <a:off x="395288" y="3000375"/>
            <a:ext cx="715962" cy="256480"/>
          </a:xfrm>
          <a:prstGeom prst="rect">
            <a:avLst/>
          </a:prstGeom>
          <a:noFill/>
          <a:ln w="9525">
            <a:noFill/>
            <a:miter lim="800000"/>
            <a:headEnd/>
            <a:tailEnd/>
          </a:ln>
        </p:spPr>
        <p:txBody>
          <a:bodyPr>
            <a:prstTxWarp prst="textNoShape">
              <a:avLst/>
            </a:prstTxWarp>
            <a:spAutoFit/>
          </a:bodyPr>
          <a:lstStyle/>
          <a:p>
            <a:r>
              <a:rPr lang="en-US" sz="1600" b="1" baseline="-25000" dirty="0" smtClean="0">
                <a:latin typeface="Calibri" pitchFamily="-65" charset="0"/>
                <a:ea typeface="맑은 고딕" pitchFamily="34" charset="-127"/>
                <a:cs typeface="맑은 고딕" pitchFamily="34" charset="-127"/>
              </a:rPr>
              <a:t>20</a:t>
            </a:r>
            <a:endParaRPr lang="en-US" baseline="-25000" dirty="0">
              <a:latin typeface="Calibri" pitchFamily="-65" charset="0"/>
            </a:endParaRPr>
          </a:p>
        </p:txBody>
      </p:sp>
      <p:sp>
        <p:nvSpPr>
          <p:cNvPr id="32786" name="Text Box 97"/>
          <p:cNvSpPr txBox="1">
            <a:spLocks noChangeArrowheads="1"/>
          </p:cNvSpPr>
          <p:nvPr/>
        </p:nvSpPr>
        <p:spPr bwMode="auto">
          <a:xfrm>
            <a:off x="395288" y="2492375"/>
            <a:ext cx="715962" cy="256480"/>
          </a:xfrm>
          <a:prstGeom prst="rect">
            <a:avLst/>
          </a:prstGeom>
          <a:noFill/>
          <a:ln w="9525">
            <a:noFill/>
            <a:miter lim="800000"/>
            <a:headEnd/>
            <a:tailEnd/>
          </a:ln>
        </p:spPr>
        <p:txBody>
          <a:bodyPr>
            <a:prstTxWarp prst="textNoShape">
              <a:avLst/>
            </a:prstTxWarp>
            <a:spAutoFit/>
          </a:bodyPr>
          <a:lstStyle/>
          <a:p>
            <a:r>
              <a:rPr lang="en-US" sz="1600" b="1" baseline="-25000" dirty="0" smtClean="0">
                <a:latin typeface="Calibri" pitchFamily="-65" charset="0"/>
                <a:ea typeface="맑은 고딕" pitchFamily="34" charset="-127"/>
                <a:cs typeface="맑은 고딕" pitchFamily="34" charset="-127"/>
              </a:rPr>
              <a:t>25</a:t>
            </a:r>
            <a:endParaRPr lang="en-US" baseline="-25000" dirty="0">
              <a:latin typeface="Calibri" pitchFamily="-65" charset="0"/>
            </a:endParaRPr>
          </a:p>
        </p:txBody>
      </p:sp>
      <p:sp>
        <p:nvSpPr>
          <p:cNvPr id="32787" name="Text Box 98"/>
          <p:cNvSpPr txBox="1">
            <a:spLocks noChangeArrowheads="1"/>
          </p:cNvSpPr>
          <p:nvPr/>
        </p:nvSpPr>
        <p:spPr bwMode="auto">
          <a:xfrm>
            <a:off x="152400" y="1676400"/>
            <a:ext cx="715962" cy="256480"/>
          </a:xfrm>
          <a:prstGeom prst="rect">
            <a:avLst/>
          </a:prstGeom>
          <a:noFill/>
          <a:ln w="9525">
            <a:noFill/>
            <a:miter lim="800000"/>
            <a:headEnd/>
            <a:tailEnd/>
          </a:ln>
        </p:spPr>
        <p:txBody>
          <a:bodyPr>
            <a:prstTxWarp prst="textNoShape">
              <a:avLst/>
            </a:prstTxWarp>
            <a:spAutoFit/>
          </a:bodyPr>
          <a:lstStyle/>
          <a:p>
            <a:r>
              <a:rPr lang="en-US" altLang="ko-KR" sz="1600" b="1" baseline="-25000" dirty="0" smtClean="0">
                <a:latin typeface="Calibri" pitchFamily="-65" charset="0"/>
                <a:ea typeface="Gulim" pitchFamily="34" charset="-127"/>
                <a:cs typeface="Gulim" pitchFamily="34" charset="-127"/>
              </a:rPr>
              <a:t>10,000’s</a:t>
            </a:r>
            <a:endParaRPr lang="en-US" baseline="-25000" dirty="0">
              <a:latin typeface="Calibri" pitchFamily="-65" charset="0"/>
            </a:endParaRPr>
          </a:p>
        </p:txBody>
      </p:sp>
      <p:sp>
        <p:nvSpPr>
          <p:cNvPr id="32788" name="Text Box 99"/>
          <p:cNvSpPr txBox="1">
            <a:spLocks noChangeArrowheads="1"/>
          </p:cNvSpPr>
          <p:nvPr/>
        </p:nvSpPr>
        <p:spPr bwMode="auto">
          <a:xfrm>
            <a:off x="1233488" y="5532438"/>
            <a:ext cx="1431925" cy="748923"/>
          </a:xfrm>
          <a:prstGeom prst="rect">
            <a:avLst/>
          </a:prstGeom>
          <a:noFill/>
          <a:ln w="9525">
            <a:noFill/>
            <a:miter lim="800000"/>
            <a:headEnd/>
            <a:tailEnd/>
          </a:ln>
        </p:spPr>
        <p:txBody>
          <a:bodyPr>
            <a:prstTxWarp prst="textNoShape">
              <a:avLst/>
            </a:prstTxWarp>
            <a:spAutoFit/>
          </a:bodyPr>
          <a:lstStyle/>
          <a:p>
            <a:r>
              <a:rPr lang="en-US" altLang="ko-KR" b="1" baseline="-25000" dirty="0" smtClean="0">
                <a:latin typeface="Calibri" pitchFamily="-65" charset="0"/>
                <a:ea typeface="Gulim" pitchFamily="34" charset="-127"/>
                <a:cs typeface="Gulim" pitchFamily="34" charset="-127"/>
              </a:rPr>
              <a:t>Congestive Heart </a:t>
            </a:r>
          </a:p>
          <a:p>
            <a:r>
              <a:rPr lang="en-US" b="1" baseline="-25000" dirty="0" smtClean="0">
                <a:latin typeface="Calibri" pitchFamily="-65" charset="0"/>
                <a:ea typeface="Gulim" pitchFamily="34" charset="-127"/>
                <a:cs typeface="Gulim" pitchFamily="34" charset="-127"/>
              </a:rPr>
              <a:t>Failure</a:t>
            </a:r>
            <a:endParaRPr lang="en-US" b="1" baseline="-25000" dirty="0" smtClean="0">
              <a:latin typeface="Calibri" pitchFamily="-65" charset="0"/>
            </a:endParaRPr>
          </a:p>
          <a:p>
            <a:endParaRPr lang="en-US" sz="2800" baseline="-25000" dirty="0">
              <a:latin typeface="Calibri" pitchFamily="-65" charset="0"/>
            </a:endParaRPr>
          </a:p>
        </p:txBody>
      </p:sp>
      <p:sp>
        <p:nvSpPr>
          <p:cNvPr id="32789" name="Text Box 100"/>
          <p:cNvSpPr txBox="1">
            <a:spLocks noChangeArrowheads="1"/>
          </p:cNvSpPr>
          <p:nvPr/>
        </p:nvSpPr>
        <p:spPr bwMode="auto">
          <a:xfrm>
            <a:off x="2487613" y="5532438"/>
            <a:ext cx="1431925" cy="563562"/>
          </a:xfrm>
          <a:prstGeom prst="rect">
            <a:avLst/>
          </a:prstGeom>
          <a:noFill/>
          <a:ln w="9525">
            <a:noFill/>
            <a:miter lim="800000"/>
            <a:headEnd/>
            <a:tailEnd/>
          </a:ln>
        </p:spPr>
        <p:txBody>
          <a:bodyPr>
            <a:prstTxWarp prst="textNoShape">
              <a:avLst/>
            </a:prstTxWarp>
            <a:spAutoFit/>
          </a:bodyPr>
          <a:lstStyle/>
          <a:p>
            <a:r>
              <a:rPr lang="en-US" altLang="ko-KR" b="1" baseline="-25000" dirty="0" smtClean="0">
                <a:latin typeface="Calibri" pitchFamily="-65" charset="0"/>
                <a:ea typeface="Gulim" pitchFamily="34" charset="-127"/>
                <a:cs typeface="Gulim" pitchFamily="34" charset="-127"/>
              </a:rPr>
              <a:t>Diabetes</a:t>
            </a:r>
            <a:endParaRPr lang="en-US" b="1" baseline="-25000" dirty="0" smtClean="0">
              <a:latin typeface="Calibri" pitchFamily="-65" charset="0"/>
            </a:endParaRPr>
          </a:p>
          <a:p>
            <a:endParaRPr lang="en-US" sz="2800" baseline="-25000" dirty="0">
              <a:latin typeface="Calibri" pitchFamily="-65" charset="0"/>
            </a:endParaRPr>
          </a:p>
        </p:txBody>
      </p:sp>
      <p:sp>
        <p:nvSpPr>
          <p:cNvPr id="32790" name="Text Box 102"/>
          <p:cNvSpPr txBox="1">
            <a:spLocks noChangeArrowheads="1"/>
          </p:cNvSpPr>
          <p:nvPr/>
        </p:nvSpPr>
        <p:spPr bwMode="auto">
          <a:xfrm>
            <a:off x="3736975" y="5532438"/>
            <a:ext cx="1431925" cy="563562"/>
          </a:xfrm>
          <a:prstGeom prst="rect">
            <a:avLst/>
          </a:prstGeom>
          <a:noFill/>
          <a:ln w="9525">
            <a:noFill/>
            <a:miter lim="800000"/>
            <a:headEnd/>
            <a:tailEnd/>
          </a:ln>
        </p:spPr>
        <p:txBody>
          <a:bodyPr>
            <a:prstTxWarp prst="textNoShape">
              <a:avLst/>
            </a:prstTxWarp>
            <a:spAutoFit/>
          </a:bodyPr>
          <a:lstStyle/>
          <a:p>
            <a:r>
              <a:rPr lang="en-US" altLang="ko-KR" b="1" baseline="-25000" dirty="0" smtClean="0">
                <a:latin typeface="Calibri" pitchFamily="-65" charset="0"/>
                <a:ea typeface="Gulim" pitchFamily="34" charset="-127"/>
                <a:cs typeface="Gulim" pitchFamily="34" charset="-127"/>
              </a:rPr>
              <a:t>Cancer</a:t>
            </a:r>
            <a:endParaRPr lang="en-US" b="1" baseline="-25000" dirty="0" smtClean="0">
              <a:latin typeface="Calibri" pitchFamily="-65" charset="0"/>
            </a:endParaRPr>
          </a:p>
          <a:p>
            <a:endParaRPr lang="en-US" sz="2800" baseline="-25000" dirty="0">
              <a:latin typeface="Calibri" pitchFamily="-65" charset="0"/>
            </a:endParaRPr>
          </a:p>
        </p:txBody>
      </p:sp>
      <p:sp>
        <p:nvSpPr>
          <p:cNvPr id="32791" name="Text Box 103"/>
          <p:cNvSpPr txBox="1">
            <a:spLocks noChangeArrowheads="1"/>
          </p:cNvSpPr>
          <p:nvPr/>
        </p:nvSpPr>
        <p:spPr bwMode="auto">
          <a:xfrm>
            <a:off x="5043488" y="5486400"/>
            <a:ext cx="1433512" cy="748923"/>
          </a:xfrm>
          <a:prstGeom prst="rect">
            <a:avLst/>
          </a:prstGeom>
          <a:noFill/>
          <a:ln w="9525">
            <a:noFill/>
            <a:miter lim="800000"/>
            <a:headEnd/>
            <a:tailEnd/>
          </a:ln>
        </p:spPr>
        <p:txBody>
          <a:bodyPr>
            <a:prstTxWarp prst="textNoShape">
              <a:avLst/>
            </a:prstTxWarp>
            <a:spAutoFit/>
          </a:bodyPr>
          <a:lstStyle/>
          <a:p>
            <a:r>
              <a:rPr lang="en-US" altLang="ko-KR" b="1" baseline="-25000" dirty="0" smtClean="0">
                <a:latin typeface="Calibri" pitchFamily="-65" charset="0"/>
                <a:ea typeface="Gulim" pitchFamily="34" charset="-127"/>
                <a:cs typeface="Gulim" pitchFamily="34" charset="-127"/>
              </a:rPr>
              <a:t>Alzheimer’s Disease</a:t>
            </a:r>
            <a:endParaRPr lang="en-US" b="1" baseline="-25000" dirty="0" smtClean="0">
              <a:latin typeface="Calibri" pitchFamily="-65" charset="0"/>
            </a:endParaRPr>
          </a:p>
          <a:p>
            <a:endParaRPr lang="en-US" sz="2800" baseline="-25000" dirty="0">
              <a:latin typeface="Calibri" pitchFamily="-65" charset="0"/>
            </a:endParaRPr>
          </a:p>
        </p:txBody>
      </p:sp>
      <p:sp>
        <p:nvSpPr>
          <p:cNvPr id="58" name="AutoShape 163"/>
          <p:cNvSpPr>
            <a:spLocks noChangeArrowheads="1"/>
          </p:cNvSpPr>
          <p:nvPr/>
        </p:nvSpPr>
        <p:spPr bwMode="gray">
          <a:xfrm>
            <a:off x="76200" y="0"/>
            <a:ext cx="9067800" cy="2133600"/>
          </a:xfrm>
          <a:prstGeom prst="roundRect">
            <a:avLst>
              <a:gd name="adj" fmla="val 0"/>
            </a:avLst>
          </a:prstGeom>
          <a:noFill/>
          <a:ln w="38100">
            <a:noFill/>
            <a:round/>
            <a:headEnd/>
            <a:tailEnd/>
          </a:ln>
        </p:spPr>
        <p:txBody>
          <a:bodyPr wrap="none" anchor="ctr">
            <a:prstTxWarp prst="textNoShape">
              <a:avLst/>
            </a:prstTxWarp>
          </a:bodyPr>
          <a:lstStyle/>
          <a:p>
            <a:r>
              <a:rPr lang="en-US" sz="4400" dirty="0" smtClean="0">
                <a:solidFill>
                  <a:srgbClr val="FFFFFF"/>
                </a:solidFill>
                <a:latin typeface="Calibri" pitchFamily="-65" charset="0"/>
                <a:ea typeface="Gulim" pitchFamily="34" charset="-127"/>
                <a:cs typeface="Gulim" pitchFamily="34" charset="-127"/>
              </a:rPr>
              <a:t>Yearly Cost per patient of Select </a:t>
            </a:r>
          </a:p>
          <a:p>
            <a:r>
              <a:rPr lang="en-US" sz="4400" dirty="0" smtClean="0">
                <a:solidFill>
                  <a:srgbClr val="FFFFFF"/>
                </a:solidFill>
                <a:latin typeface="Calibri" pitchFamily="-65" charset="0"/>
                <a:ea typeface="Gulim" pitchFamily="34" charset="-127"/>
                <a:cs typeface="Gulim" pitchFamily="34" charset="-127"/>
              </a:rPr>
              <a:t>Medical Conditions</a:t>
            </a:r>
            <a:endParaRPr lang="en-US" sz="1400" dirty="0">
              <a:solidFill>
                <a:srgbClr val="FFFFFF"/>
              </a:solidFill>
              <a:latin typeface="Calibri"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9" name="Content Placeholder 2"/>
          <p:cNvSpPr>
            <a:spLocks noGrp="1"/>
          </p:cNvSpPr>
          <p:nvPr>
            <p:ph idx="1"/>
          </p:nvPr>
        </p:nvSpPr>
        <p:spPr/>
        <p:txBody>
          <a:bodyPr/>
          <a:lstStyle/>
          <a:p>
            <a:pPr>
              <a:buNone/>
            </a:pPr>
            <a:endParaRPr lang="en-US" dirty="0"/>
          </a:p>
        </p:txBody>
      </p:sp>
      <p:sp>
        <p:nvSpPr>
          <p:cNvPr id="4" name="Title 3"/>
          <p:cNvSpPr>
            <a:spLocks noGrp="1"/>
          </p:cNvSpPr>
          <p:nvPr>
            <p:ph type="title"/>
          </p:nvPr>
        </p:nvSpPr>
        <p:spPr/>
        <p:txBody>
          <a:bodyPr/>
          <a:lstStyle/>
          <a:p>
            <a:r>
              <a:rPr lang="en-US" dirty="0" smtClean="0"/>
              <a:t>The Alzheimer’s Statistics</a:t>
            </a:r>
            <a:endParaRPr lang="en-US" dirty="0"/>
          </a:p>
        </p:txBody>
      </p:sp>
      <p:pic>
        <p:nvPicPr>
          <p:cNvPr id="6" name="Picture 5" descr="0208PP_Cummings_F1_F2_big.gif"/>
          <p:cNvPicPr/>
          <p:nvPr/>
        </p:nvPicPr>
        <p:blipFill>
          <a:blip r:embed="rId2"/>
          <a:stretch>
            <a:fillRect/>
          </a:stretch>
        </p:blipFill>
        <p:spPr>
          <a:xfrm>
            <a:off x="2209800" y="1295400"/>
            <a:ext cx="3124200" cy="53340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25"/>
          <p:cNvSpPr>
            <a:spLocks noChangeArrowheads="1"/>
          </p:cNvSpPr>
          <p:nvPr/>
        </p:nvSpPr>
        <p:spPr bwMode="auto">
          <a:xfrm>
            <a:off x="838200" y="381000"/>
            <a:ext cx="7467600" cy="707886"/>
          </a:xfrm>
          <a:prstGeom prst="rect">
            <a:avLst/>
          </a:prstGeom>
          <a:noFill/>
          <a:ln w="9525">
            <a:noFill/>
            <a:miter lim="800000"/>
            <a:headEnd/>
            <a:tailEnd/>
          </a:ln>
        </p:spPr>
        <p:txBody>
          <a:bodyPr wrap="square">
            <a:prstTxWarp prst="textNoShape">
              <a:avLst/>
            </a:prstTxWarp>
            <a:spAutoFit/>
          </a:bodyPr>
          <a:lstStyle/>
          <a:p>
            <a:r>
              <a:rPr lang="en-US" sz="4000" b="1" dirty="0" smtClean="0">
                <a:solidFill>
                  <a:schemeClr val="bg1"/>
                </a:solidFill>
                <a:latin typeface="Calibri" pitchFamily="-65" charset="0"/>
              </a:rPr>
              <a:t>Alzheimer’s Disease: A History</a:t>
            </a:r>
            <a:endParaRPr lang="en-US" sz="4000" b="1" dirty="0">
              <a:solidFill>
                <a:schemeClr val="bg1"/>
              </a:solidFill>
              <a:latin typeface="Calibri" pitchFamily="-65" charset="0"/>
            </a:endParaRPr>
          </a:p>
        </p:txBody>
      </p:sp>
      <p:sp>
        <p:nvSpPr>
          <p:cNvPr id="2" name="Rectangle 1"/>
          <p:cNvSpPr/>
          <p:nvPr/>
        </p:nvSpPr>
        <p:spPr>
          <a:xfrm>
            <a:off x="1208088" y="2182813"/>
            <a:ext cx="5726112" cy="3286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endParaRPr lang="en-US" sz="1400">
              <a:solidFill>
                <a:srgbClr val="FFFFFF"/>
              </a:solidFill>
              <a:ea typeface="Arial" pitchFamily="-65" charset="0"/>
              <a:cs typeface="Arial" pitchFamily="-65" charset="0"/>
            </a:endParaRPr>
          </a:p>
        </p:txBody>
      </p:sp>
      <p:sp>
        <p:nvSpPr>
          <p:cNvPr id="11268" name="Rectangle 2"/>
          <p:cNvSpPr>
            <a:spLocks noChangeArrowheads="1"/>
          </p:cNvSpPr>
          <p:nvPr/>
        </p:nvSpPr>
        <p:spPr bwMode="auto">
          <a:xfrm>
            <a:off x="1327150" y="2182813"/>
            <a:ext cx="5548313" cy="338137"/>
          </a:xfrm>
          <a:prstGeom prst="rect">
            <a:avLst/>
          </a:prstGeom>
          <a:noFill/>
          <a:ln w="9525">
            <a:noFill/>
            <a:miter lim="800000"/>
            <a:headEnd/>
            <a:tailEnd/>
          </a:ln>
        </p:spPr>
        <p:txBody>
          <a:bodyPr>
            <a:prstTxWarp prst="textNoShape">
              <a:avLst/>
            </a:prstTxWarp>
            <a:spAutoFit/>
          </a:bodyPr>
          <a:lstStyle/>
          <a:p>
            <a:r>
              <a:rPr lang="en-GB" sz="1600" dirty="0" smtClean="0">
                <a:solidFill>
                  <a:srgbClr val="FFFFFF"/>
                </a:solidFill>
                <a:latin typeface="Calibri" pitchFamily="-65" charset="0"/>
              </a:rPr>
              <a:t>Dr. Alzheimer studies his first patient, </a:t>
            </a:r>
            <a:r>
              <a:rPr lang="en-GB" sz="1600" dirty="0" err="1" smtClean="0">
                <a:solidFill>
                  <a:srgbClr val="FFFFFF"/>
                </a:solidFill>
                <a:latin typeface="Calibri" pitchFamily="-65" charset="0"/>
              </a:rPr>
              <a:t>Auguste</a:t>
            </a:r>
            <a:r>
              <a:rPr lang="en-GB" sz="1600" dirty="0" smtClean="0">
                <a:solidFill>
                  <a:srgbClr val="FFFFFF"/>
                </a:solidFill>
                <a:latin typeface="Calibri" pitchFamily="-65" charset="0"/>
              </a:rPr>
              <a:t> D.</a:t>
            </a:r>
            <a:endParaRPr lang="en-GB" sz="1600" dirty="0">
              <a:solidFill>
                <a:srgbClr val="FFFFFF"/>
              </a:solidFill>
              <a:latin typeface="Calibri" pitchFamily="-65" charset="0"/>
            </a:endParaRPr>
          </a:p>
        </p:txBody>
      </p:sp>
      <p:sp>
        <p:nvSpPr>
          <p:cNvPr id="4" name="Rectangle 3"/>
          <p:cNvSpPr/>
          <p:nvPr/>
        </p:nvSpPr>
        <p:spPr>
          <a:xfrm>
            <a:off x="1208088" y="3498850"/>
            <a:ext cx="5726112" cy="330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endParaRPr lang="en-US" sz="1400">
              <a:solidFill>
                <a:srgbClr val="FFFFFF"/>
              </a:solidFill>
              <a:ea typeface="Arial" pitchFamily="-65" charset="0"/>
              <a:cs typeface="Arial" pitchFamily="-65" charset="0"/>
            </a:endParaRPr>
          </a:p>
        </p:txBody>
      </p:sp>
      <p:sp>
        <p:nvSpPr>
          <p:cNvPr id="5" name="Rectangle 4"/>
          <p:cNvSpPr/>
          <p:nvPr/>
        </p:nvSpPr>
        <p:spPr>
          <a:xfrm>
            <a:off x="1208088" y="2620963"/>
            <a:ext cx="5726112" cy="330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endParaRPr lang="en-US" sz="1400" dirty="0">
              <a:solidFill>
                <a:srgbClr val="FFFFFF"/>
              </a:solidFill>
              <a:ea typeface="Arial" pitchFamily="-65" charset="0"/>
              <a:cs typeface="Arial" pitchFamily="-65" charset="0"/>
            </a:endParaRPr>
          </a:p>
        </p:txBody>
      </p:sp>
      <p:sp>
        <p:nvSpPr>
          <p:cNvPr id="6" name="Rectangle 5"/>
          <p:cNvSpPr/>
          <p:nvPr/>
        </p:nvSpPr>
        <p:spPr>
          <a:xfrm>
            <a:off x="1208088" y="3062288"/>
            <a:ext cx="5726112" cy="3286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endParaRPr lang="en-US" sz="1400" dirty="0">
              <a:solidFill>
                <a:srgbClr val="FFFFFF"/>
              </a:solidFill>
              <a:ea typeface="Arial" pitchFamily="-65" charset="0"/>
              <a:cs typeface="Arial" pitchFamily="-65" charset="0"/>
            </a:endParaRPr>
          </a:p>
        </p:txBody>
      </p:sp>
      <p:sp>
        <p:nvSpPr>
          <p:cNvPr id="7" name="Rectangle 6"/>
          <p:cNvSpPr/>
          <p:nvPr/>
        </p:nvSpPr>
        <p:spPr>
          <a:xfrm>
            <a:off x="1208088" y="3940175"/>
            <a:ext cx="5726112" cy="330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endParaRPr lang="en-US" sz="1400">
              <a:solidFill>
                <a:srgbClr val="FFFFFF"/>
              </a:solidFill>
              <a:ea typeface="Arial" pitchFamily="-65" charset="0"/>
              <a:cs typeface="Arial" pitchFamily="-65" charset="0"/>
            </a:endParaRPr>
          </a:p>
        </p:txBody>
      </p:sp>
      <p:sp>
        <p:nvSpPr>
          <p:cNvPr id="11273" name="Rectangle 7"/>
          <p:cNvSpPr>
            <a:spLocks noChangeArrowheads="1"/>
          </p:cNvSpPr>
          <p:nvPr/>
        </p:nvSpPr>
        <p:spPr bwMode="auto">
          <a:xfrm>
            <a:off x="1327150" y="2608263"/>
            <a:ext cx="5548313" cy="339725"/>
          </a:xfrm>
          <a:prstGeom prst="rect">
            <a:avLst/>
          </a:prstGeom>
          <a:noFill/>
          <a:ln w="9525">
            <a:noFill/>
            <a:miter lim="800000"/>
            <a:headEnd/>
            <a:tailEnd/>
          </a:ln>
        </p:spPr>
        <p:txBody>
          <a:bodyPr>
            <a:prstTxWarp prst="textNoShape">
              <a:avLst/>
            </a:prstTxWarp>
            <a:spAutoFit/>
          </a:bodyPr>
          <a:lstStyle/>
          <a:p>
            <a:r>
              <a:rPr lang="en-GB" sz="1600" dirty="0" smtClean="0">
                <a:solidFill>
                  <a:srgbClr val="FFFFFF"/>
                </a:solidFill>
                <a:latin typeface="Calibri" pitchFamily="-65" charset="0"/>
              </a:rPr>
              <a:t>Dr. Emil </a:t>
            </a:r>
            <a:r>
              <a:rPr lang="en-GB" sz="1600" dirty="0" err="1" smtClean="0">
                <a:solidFill>
                  <a:srgbClr val="FFFFFF"/>
                </a:solidFill>
                <a:latin typeface="Calibri" pitchFamily="-65" charset="0"/>
              </a:rPr>
              <a:t>Kraeplin</a:t>
            </a:r>
            <a:r>
              <a:rPr lang="en-GB" sz="1600" dirty="0" smtClean="0">
                <a:solidFill>
                  <a:srgbClr val="FFFFFF"/>
                </a:solidFill>
                <a:latin typeface="Calibri" pitchFamily="-65" charset="0"/>
              </a:rPr>
              <a:t> names Alzheimer's Disease.</a:t>
            </a:r>
            <a:endParaRPr lang="en-GB" sz="1600" dirty="0">
              <a:solidFill>
                <a:srgbClr val="FFFFFF"/>
              </a:solidFill>
              <a:latin typeface="Calibri" pitchFamily="-65" charset="0"/>
            </a:endParaRPr>
          </a:p>
        </p:txBody>
      </p:sp>
      <p:sp>
        <p:nvSpPr>
          <p:cNvPr id="11274" name="Rectangle 8"/>
          <p:cNvSpPr>
            <a:spLocks noChangeArrowheads="1"/>
          </p:cNvSpPr>
          <p:nvPr/>
        </p:nvSpPr>
        <p:spPr bwMode="auto">
          <a:xfrm>
            <a:off x="1327150" y="3062288"/>
            <a:ext cx="5486400" cy="338137"/>
          </a:xfrm>
          <a:prstGeom prst="rect">
            <a:avLst/>
          </a:prstGeom>
          <a:noFill/>
          <a:ln w="9525">
            <a:noFill/>
            <a:miter lim="800000"/>
            <a:headEnd/>
            <a:tailEnd/>
          </a:ln>
        </p:spPr>
        <p:txBody>
          <a:bodyPr>
            <a:prstTxWarp prst="textNoShape">
              <a:avLst/>
            </a:prstTxWarp>
            <a:spAutoFit/>
          </a:bodyPr>
          <a:lstStyle/>
          <a:p>
            <a:r>
              <a:rPr lang="en-GB" sz="1600" dirty="0" smtClean="0">
                <a:solidFill>
                  <a:srgbClr val="FFFFFF"/>
                </a:solidFill>
                <a:latin typeface="Calibri" pitchFamily="-65" charset="0"/>
              </a:rPr>
              <a:t>Congress establishes the National Institute on Aging</a:t>
            </a:r>
            <a:endParaRPr lang="en-GB" sz="1600" dirty="0">
              <a:solidFill>
                <a:srgbClr val="FFFFFF"/>
              </a:solidFill>
              <a:latin typeface="Calibri" pitchFamily="-65" charset="0"/>
            </a:endParaRPr>
          </a:p>
        </p:txBody>
      </p:sp>
      <p:sp>
        <p:nvSpPr>
          <p:cNvPr id="11275" name="Rectangle 9"/>
          <p:cNvSpPr>
            <a:spLocks noChangeArrowheads="1"/>
          </p:cNvSpPr>
          <p:nvPr/>
        </p:nvSpPr>
        <p:spPr bwMode="auto">
          <a:xfrm>
            <a:off x="1327150" y="3541713"/>
            <a:ext cx="5486400" cy="323165"/>
          </a:xfrm>
          <a:prstGeom prst="rect">
            <a:avLst/>
          </a:prstGeom>
          <a:noFill/>
          <a:ln w="9525">
            <a:noFill/>
            <a:miter lim="800000"/>
            <a:headEnd/>
            <a:tailEnd/>
          </a:ln>
        </p:spPr>
        <p:txBody>
          <a:bodyPr>
            <a:prstTxWarp prst="textNoShape">
              <a:avLst/>
            </a:prstTxWarp>
            <a:spAutoFit/>
          </a:bodyPr>
          <a:lstStyle/>
          <a:p>
            <a:r>
              <a:rPr lang="en-GB" sz="1500" dirty="0" smtClean="0">
                <a:solidFill>
                  <a:srgbClr val="FFFFFF"/>
                </a:solidFill>
                <a:latin typeface="Calibri" pitchFamily="-65" charset="0"/>
              </a:rPr>
              <a:t>Biochemical Changes in</a:t>
            </a:r>
            <a:r>
              <a:rPr lang="en-US" sz="1500" dirty="0" smtClean="0">
                <a:solidFill>
                  <a:srgbClr val="FFFFFF"/>
                </a:solidFill>
                <a:latin typeface="Calibri" pitchFamily="-65" charset="0"/>
              </a:rPr>
              <a:t> </a:t>
            </a:r>
            <a:r>
              <a:rPr lang="en-US" sz="1500" dirty="0" err="1" smtClean="0">
                <a:solidFill>
                  <a:srgbClr val="FFFFFF"/>
                </a:solidFill>
                <a:latin typeface="Calibri" pitchFamily="-65" charset="0"/>
              </a:rPr>
              <a:t>t</a:t>
            </a:r>
            <a:r>
              <a:rPr lang="en-GB" sz="1500" dirty="0" smtClean="0">
                <a:solidFill>
                  <a:srgbClr val="FFFFFF"/>
                </a:solidFill>
                <a:latin typeface="Calibri" pitchFamily="-65" charset="0"/>
              </a:rPr>
              <a:t>he Brain first identified with Alzheimer’s.</a:t>
            </a:r>
            <a:endParaRPr lang="en-GB" sz="1500" dirty="0">
              <a:solidFill>
                <a:srgbClr val="FFFFFF"/>
              </a:solidFill>
              <a:latin typeface="Calibri" pitchFamily="-65" charset="0"/>
            </a:endParaRPr>
          </a:p>
        </p:txBody>
      </p:sp>
      <p:sp>
        <p:nvSpPr>
          <p:cNvPr id="11276" name="Rectangle 10"/>
          <p:cNvSpPr>
            <a:spLocks noChangeArrowheads="1"/>
          </p:cNvSpPr>
          <p:nvPr/>
        </p:nvSpPr>
        <p:spPr bwMode="auto">
          <a:xfrm>
            <a:off x="1327150" y="3940175"/>
            <a:ext cx="5486400" cy="338138"/>
          </a:xfrm>
          <a:prstGeom prst="rect">
            <a:avLst/>
          </a:prstGeom>
          <a:noFill/>
          <a:ln w="9525">
            <a:noFill/>
            <a:miter lim="800000"/>
            <a:headEnd/>
            <a:tailEnd/>
          </a:ln>
        </p:spPr>
        <p:txBody>
          <a:bodyPr>
            <a:prstTxWarp prst="textNoShape">
              <a:avLst/>
            </a:prstTxWarp>
            <a:spAutoFit/>
          </a:bodyPr>
          <a:lstStyle/>
          <a:p>
            <a:r>
              <a:rPr lang="en-GB" sz="1600" dirty="0" smtClean="0">
                <a:solidFill>
                  <a:srgbClr val="FFFFFF"/>
                </a:solidFill>
                <a:latin typeface="Calibri" pitchFamily="-65" charset="0"/>
              </a:rPr>
              <a:t>Alzheimer’s Association Formed.</a:t>
            </a:r>
            <a:endParaRPr lang="en-GB" sz="1600" dirty="0">
              <a:solidFill>
                <a:srgbClr val="FFFFFF"/>
              </a:solidFill>
              <a:latin typeface="Calibri" pitchFamily="-65" charset="0"/>
            </a:endParaRPr>
          </a:p>
        </p:txBody>
      </p:sp>
      <p:sp>
        <p:nvSpPr>
          <p:cNvPr id="12" name="Rectangle 11"/>
          <p:cNvSpPr/>
          <p:nvPr/>
        </p:nvSpPr>
        <p:spPr>
          <a:xfrm>
            <a:off x="671513" y="2182812"/>
            <a:ext cx="547687" cy="3317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r>
              <a:rPr lang="en-US" sz="1400" dirty="0" smtClean="0">
                <a:solidFill>
                  <a:srgbClr val="FFFFFF"/>
                </a:solidFill>
                <a:ea typeface="Arial" pitchFamily="-65" charset="0"/>
                <a:cs typeface="Arial" pitchFamily="-65" charset="0"/>
              </a:rPr>
              <a:t>1901</a:t>
            </a:r>
            <a:endParaRPr lang="en-US" sz="1400" dirty="0">
              <a:solidFill>
                <a:srgbClr val="FFFFFF"/>
              </a:solidFill>
              <a:ea typeface="Arial" pitchFamily="-65" charset="0"/>
              <a:cs typeface="Arial" pitchFamily="-65" charset="0"/>
            </a:endParaRPr>
          </a:p>
        </p:txBody>
      </p:sp>
      <p:sp>
        <p:nvSpPr>
          <p:cNvPr id="13" name="Rectangle 12"/>
          <p:cNvSpPr/>
          <p:nvPr/>
        </p:nvSpPr>
        <p:spPr>
          <a:xfrm>
            <a:off x="671513" y="2620962"/>
            <a:ext cx="547687" cy="3508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r>
              <a:rPr lang="en-US" sz="1400" dirty="0" smtClean="0">
                <a:solidFill>
                  <a:srgbClr val="FFFFFF"/>
                </a:solidFill>
                <a:ea typeface="Arial" pitchFamily="-65" charset="0"/>
                <a:cs typeface="Arial" pitchFamily="-65" charset="0"/>
              </a:rPr>
              <a:t>1910</a:t>
            </a:r>
            <a:endParaRPr lang="en-US" sz="1400" dirty="0">
              <a:solidFill>
                <a:srgbClr val="FFFFFF"/>
              </a:solidFill>
              <a:ea typeface="Arial" pitchFamily="-65" charset="0"/>
              <a:cs typeface="Arial" pitchFamily="-65" charset="0"/>
            </a:endParaRPr>
          </a:p>
        </p:txBody>
      </p:sp>
      <p:sp>
        <p:nvSpPr>
          <p:cNvPr id="14" name="Rectangle 13"/>
          <p:cNvSpPr/>
          <p:nvPr/>
        </p:nvSpPr>
        <p:spPr>
          <a:xfrm>
            <a:off x="671513" y="3062288"/>
            <a:ext cx="547687" cy="3667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r>
              <a:rPr lang="en-US" sz="1400" dirty="0" smtClean="0">
                <a:solidFill>
                  <a:srgbClr val="FFFFFF"/>
                </a:solidFill>
                <a:ea typeface="Arial" pitchFamily="-65" charset="0"/>
                <a:cs typeface="Arial" pitchFamily="-65" charset="0"/>
              </a:rPr>
              <a:t>1974</a:t>
            </a:r>
            <a:endParaRPr lang="en-US" sz="1400" dirty="0">
              <a:solidFill>
                <a:srgbClr val="FFFFFF"/>
              </a:solidFill>
              <a:ea typeface="Arial" pitchFamily="-65" charset="0"/>
              <a:cs typeface="Arial" pitchFamily="-65" charset="0"/>
            </a:endParaRPr>
          </a:p>
        </p:txBody>
      </p:sp>
      <p:sp>
        <p:nvSpPr>
          <p:cNvPr id="15" name="Rectangle 14"/>
          <p:cNvSpPr/>
          <p:nvPr/>
        </p:nvSpPr>
        <p:spPr>
          <a:xfrm>
            <a:off x="671513" y="3498850"/>
            <a:ext cx="547687" cy="3111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r>
              <a:rPr lang="en-US" sz="1400" dirty="0" smtClean="0">
                <a:solidFill>
                  <a:srgbClr val="FFFFFF"/>
                </a:solidFill>
                <a:ea typeface="Arial" pitchFamily="-65" charset="0"/>
                <a:cs typeface="Arial" pitchFamily="-65" charset="0"/>
              </a:rPr>
              <a:t>1976</a:t>
            </a:r>
            <a:endParaRPr lang="en-US" sz="1400" dirty="0">
              <a:solidFill>
                <a:srgbClr val="FFFFFF"/>
              </a:solidFill>
              <a:ea typeface="Arial" pitchFamily="-65" charset="0"/>
              <a:cs typeface="Arial" pitchFamily="-65" charset="0"/>
            </a:endParaRPr>
          </a:p>
        </p:txBody>
      </p:sp>
      <p:sp>
        <p:nvSpPr>
          <p:cNvPr id="16" name="Rectangle 15"/>
          <p:cNvSpPr/>
          <p:nvPr/>
        </p:nvSpPr>
        <p:spPr>
          <a:xfrm>
            <a:off x="671513" y="3940175"/>
            <a:ext cx="547687" cy="3270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r>
              <a:rPr lang="en-US" sz="1400" dirty="0" smtClean="0">
                <a:solidFill>
                  <a:srgbClr val="FFFFFF"/>
                </a:solidFill>
                <a:ea typeface="Arial" pitchFamily="-65" charset="0"/>
                <a:cs typeface="Arial" pitchFamily="-65" charset="0"/>
              </a:rPr>
              <a:t>1979</a:t>
            </a:r>
            <a:endParaRPr lang="en-US" sz="1400" dirty="0">
              <a:solidFill>
                <a:srgbClr val="FFFFFF"/>
              </a:solidFill>
              <a:ea typeface="Arial" pitchFamily="-65" charset="0"/>
              <a:cs typeface="Arial" pitchFamily="-65" charset="0"/>
            </a:endParaRPr>
          </a:p>
        </p:txBody>
      </p:sp>
      <p:sp>
        <p:nvSpPr>
          <p:cNvPr id="17" name="Rectangle 16"/>
          <p:cNvSpPr/>
          <p:nvPr/>
        </p:nvSpPr>
        <p:spPr>
          <a:xfrm>
            <a:off x="1208088" y="4378325"/>
            <a:ext cx="5726112" cy="3286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endParaRPr lang="en-US" sz="1400">
              <a:solidFill>
                <a:srgbClr val="FFFFFF"/>
              </a:solidFill>
              <a:ea typeface="Arial" pitchFamily="-65" charset="0"/>
              <a:cs typeface="Arial" pitchFamily="-65" charset="0"/>
            </a:endParaRPr>
          </a:p>
        </p:txBody>
      </p:sp>
      <p:sp>
        <p:nvSpPr>
          <p:cNvPr id="19" name="Rectangle 18"/>
          <p:cNvSpPr/>
          <p:nvPr/>
        </p:nvSpPr>
        <p:spPr>
          <a:xfrm>
            <a:off x="671513" y="4378325"/>
            <a:ext cx="547687" cy="3460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r>
              <a:rPr lang="en-US" sz="1400" dirty="0" smtClean="0">
                <a:solidFill>
                  <a:srgbClr val="FFFFFF"/>
                </a:solidFill>
                <a:ea typeface="Arial" pitchFamily="-65" charset="0"/>
                <a:cs typeface="Arial" pitchFamily="-65" charset="0"/>
              </a:rPr>
              <a:t>1993</a:t>
            </a:r>
            <a:endParaRPr lang="en-US" sz="1400" dirty="0">
              <a:solidFill>
                <a:srgbClr val="FFFFFF"/>
              </a:solidFill>
              <a:ea typeface="Arial" pitchFamily="-65" charset="0"/>
              <a:cs typeface="Arial" pitchFamily="-65" charset="0"/>
            </a:endParaRPr>
          </a:p>
        </p:txBody>
      </p:sp>
      <p:sp>
        <p:nvSpPr>
          <p:cNvPr id="20" name="Rectangle 19"/>
          <p:cNvSpPr/>
          <p:nvPr/>
        </p:nvSpPr>
        <p:spPr>
          <a:xfrm>
            <a:off x="1208088" y="4818063"/>
            <a:ext cx="5726112" cy="330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endParaRPr lang="en-US" sz="1400">
              <a:solidFill>
                <a:srgbClr val="FFFFFF"/>
              </a:solidFill>
              <a:ea typeface="Arial" pitchFamily="-65" charset="0"/>
              <a:cs typeface="Arial" pitchFamily="-65" charset="0"/>
            </a:endParaRPr>
          </a:p>
        </p:txBody>
      </p:sp>
      <p:sp>
        <p:nvSpPr>
          <p:cNvPr id="11285" name="Rectangle 20"/>
          <p:cNvSpPr>
            <a:spLocks noChangeArrowheads="1"/>
          </p:cNvSpPr>
          <p:nvPr/>
        </p:nvSpPr>
        <p:spPr bwMode="auto">
          <a:xfrm>
            <a:off x="1266825" y="4818063"/>
            <a:ext cx="5546725" cy="338137"/>
          </a:xfrm>
          <a:prstGeom prst="rect">
            <a:avLst/>
          </a:prstGeom>
          <a:noFill/>
          <a:ln w="9525">
            <a:noFill/>
            <a:miter lim="800000"/>
            <a:headEnd/>
            <a:tailEnd/>
          </a:ln>
        </p:spPr>
        <p:txBody>
          <a:bodyPr>
            <a:prstTxWarp prst="textNoShape">
              <a:avLst/>
            </a:prstTxWarp>
            <a:spAutoFit/>
          </a:bodyPr>
          <a:lstStyle/>
          <a:p>
            <a:r>
              <a:rPr lang="en-GB" sz="1600" dirty="0" smtClean="0">
                <a:solidFill>
                  <a:srgbClr val="FFFFFF"/>
                </a:solidFill>
                <a:latin typeface="Calibri" pitchFamily="-65" charset="0"/>
              </a:rPr>
              <a:t>First Alzheimer’s Disease Vaccine Tested on Mice</a:t>
            </a:r>
            <a:endParaRPr lang="en-GB" sz="1600" dirty="0">
              <a:solidFill>
                <a:srgbClr val="FFFFFF"/>
              </a:solidFill>
              <a:latin typeface="Calibri" pitchFamily="-65" charset="0"/>
            </a:endParaRPr>
          </a:p>
        </p:txBody>
      </p:sp>
      <p:sp>
        <p:nvSpPr>
          <p:cNvPr id="22" name="Rectangle 21"/>
          <p:cNvSpPr/>
          <p:nvPr/>
        </p:nvSpPr>
        <p:spPr>
          <a:xfrm>
            <a:off x="671513" y="4818062"/>
            <a:ext cx="547687" cy="3635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r>
              <a:rPr lang="en-US" sz="1400" dirty="0" smtClean="0">
                <a:solidFill>
                  <a:srgbClr val="FFFFFF"/>
                </a:solidFill>
                <a:ea typeface="Arial" pitchFamily="-65" charset="0"/>
                <a:cs typeface="Arial" pitchFamily="-65" charset="0"/>
              </a:rPr>
              <a:t>1999</a:t>
            </a:r>
            <a:endParaRPr lang="en-US" sz="1400" dirty="0">
              <a:solidFill>
                <a:srgbClr val="FFFFFF"/>
              </a:solidFill>
              <a:ea typeface="Arial" pitchFamily="-65" charset="0"/>
              <a:cs typeface="Arial" pitchFamily="-65" charset="0"/>
            </a:endParaRPr>
          </a:p>
        </p:txBody>
      </p:sp>
      <p:sp>
        <p:nvSpPr>
          <p:cNvPr id="23" name="Rectangle 22"/>
          <p:cNvSpPr/>
          <p:nvPr/>
        </p:nvSpPr>
        <p:spPr>
          <a:xfrm>
            <a:off x="1208088" y="5257800"/>
            <a:ext cx="5726112" cy="32861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endParaRPr lang="en-US" sz="1400">
              <a:solidFill>
                <a:srgbClr val="FFFFFF"/>
              </a:solidFill>
              <a:ea typeface="Arial" pitchFamily="-65" charset="0"/>
              <a:cs typeface="Arial" pitchFamily="-65" charset="0"/>
            </a:endParaRPr>
          </a:p>
        </p:txBody>
      </p:sp>
      <p:sp>
        <p:nvSpPr>
          <p:cNvPr id="11288" name="Rectangle 23"/>
          <p:cNvSpPr>
            <a:spLocks noChangeArrowheads="1"/>
          </p:cNvSpPr>
          <p:nvPr/>
        </p:nvSpPr>
        <p:spPr bwMode="auto">
          <a:xfrm>
            <a:off x="1266825" y="5257800"/>
            <a:ext cx="5546725" cy="338138"/>
          </a:xfrm>
          <a:prstGeom prst="rect">
            <a:avLst/>
          </a:prstGeom>
          <a:noFill/>
          <a:ln w="9525">
            <a:noFill/>
            <a:miter lim="800000"/>
            <a:headEnd/>
            <a:tailEnd/>
          </a:ln>
        </p:spPr>
        <p:txBody>
          <a:bodyPr>
            <a:prstTxWarp prst="textNoShape">
              <a:avLst/>
            </a:prstTxWarp>
            <a:spAutoFit/>
          </a:bodyPr>
          <a:lstStyle/>
          <a:p>
            <a:r>
              <a:rPr lang="en-GB" sz="1600" dirty="0" smtClean="0">
                <a:solidFill>
                  <a:srgbClr val="FFFFFF"/>
                </a:solidFill>
                <a:latin typeface="Calibri" pitchFamily="-65" charset="0"/>
              </a:rPr>
              <a:t>Alzheimer’s Disease Vaccine Tested on Humans.</a:t>
            </a:r>
            <a:endParaRPr lang="en-GB" sz="1600" dirty="0">
              <a:solidFill>
                <a:srgbClr val="FFFFFF"/>
              </a:solidFill>
              <a:latin typeface="Calibri" pitchFamily="-65" charset="0"/>
            </a:endParaRPr>
          </a:p>
        </p:txBody>
      </p:sp>
      <p:sp>
        <p:nvSpPr>
          <p:cNvPr id="25" name="Rectangle 24"/>
          <p:cNvSpPr/>
          <p:nvPr/>
        </p:nvSpPr>
        <p:spPr>
          <a:xfrm>
            <a:off x="671513" y="5257800"/>
            <a:ext cx="547687" cy="304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r>
              <a:rPr lang="en-US" sz="1400" dirty="0" smtClean="0">
                <a:solidFill>
                  <a:srgbClr val="FFFFFF"/>
                </a:solidFill>
                <a:ea typeface="Arial" pitchFamily="-65" charset="0"/>
                <a:cs typeface="Arial" pitchFamily="-65" charset="0"/>
              </a:rPr>
              <a:t>2002</a:t>
            </a:r>
            <a:endParaRPr lang="en-US" sz="1400" dirty="0">
              <a:solidFill>
                <a:srgbClr val="FFFFFF"/>
              </a:solidFill>
              <a:ea typeface="Arial" pitchFamily="-65" charset="0"/>
              <a:cs typeface="Arial" pitchFamily="-65" charset="0"/>
            </a:endParaRPr>
          </a:p>
        </p:txBody>
      </p:sp>
      <p:sp>
        <p:nvSpPr>
          <p:cNvPr id="27" name="Rectangle 26"/>
          <p:cNvSpPr/>
          <p:nvPr/>
        </p:nvSpPr>
        <p:spPr>
          <a:xfrm>
            <a:off x="1208088" y="4378325"/>
            <a:ext cx="5726112" cy="32861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endParaRPr lang="en-US" sz="1400">
              <a:solidFill>
                <a:srgbClr val="FFFFFF"/>
              </a:solidFill>
              <a:ea typeface="Arial" pitchFamily="-65" charset="0"/>
              <a:cs typeface="Arial" pitchFamily="-65" charset="0"/>
            </a:endParaRPr>
          </a:p>
        </p:txBody>
      </p:sp>
      <p:sp>
        <p:nvSpPr>
          <p:cNvPr id="11291" name="Rectangle 10"/>
          <p:cNvSpPr>
            <a:spLocks noChangeArrowheads="1"/>
          </p:cNvSpPr>
          <p:nvPr/>
        </p:nvSpPr>
        <p:spPr bwMode="auto">
          <a:xfrm>
            <a:off x="1327150" y="4378325"/>
            <a:ext cx="5486400" cy="338138"/>
          </a:xfrm>
          <a:prstGeom prst="rect">
            <a:avLst/>
          </a:prstGeom>
          <a:noFill/>
          <a:ln w="9525">
            <a:noFill/>
            <a:miter lim="800000"/>
            <a:headEnd/>
            <a:tailEnd/>
          </a:ln>
        </p:spPr>
        <p:txBody>
          <a:bodyPr>
            <a:prstTxWarp prst="textNoShape">
              <a:avLst/>
            </a:prstTxWarp>
            <a:spAutoFit/>
          </a:bodyPr>
          <a:lstStyle/>
          <a:p>
            <a:r>
              <a:rPr lang="en-GB" sz="1600" dirty="0" smtClean="0">
                <a:solidFill>
                  <a:srgbClr val="FFFFFF"/>
                </a:solidFill>
                <a:latin typeface="Calibri" pitchFamily="-65" charset="0"/>
              </a:rPr>
              <a:t>First FDA Approved Drug for Alzheimer’s Released </a:t>
            </a:r>
            <a:r>
              <a:rPr lang="en-US" sz="1600" dirty="0" smtClean="0">
                <a:solidFill>
                  <a:srgbClr val="FFFFFF"/>
                </a:solidFill>
                <a:latin typeface="Calibri" pitchFamily="-65" charset="0"/>
              </a:rPr>
              <a:t>–</a:t>
            </a:r>
            <a:r>
              <a:rPr lang="en-GB" sz="1600" dirty="0" smtClean="0">
                <a:solidFill>
                  <a:srgbClr val="FFFFFF"/>
                </a:solidFill>
                <a:latin typeface="Calibri" pitchFamily="-65" charset="0"/>
              </a:rPr>
              <a:t> </a:t>
            </a:r>
            <a:r>
              <a:rPr lang="en-GB" sz="1600" dirty="0" err="1" smtClean="0">
                <a:solidFill>
                  <a:srgbClr val="FFFFFF"/>
                </a:solidFill>
                <a:latin typeface="Calibri" pitchFamily="-65" charset="0"/>
              </a:rPr>
              <a:t>Cognex</a:t>
            </a:r>
            <a:r>
              <a:rPr lang="en-GB" sz="1600" dirty="0" smtClean="0">
                <a:solidFill>
                  <a:srgbClr val="FFFFFF"/>
                </a:solidFill>
                <a:latin typeface="Calibri" pitchFamily="-65" charset="0"/>
              </a:rPr>
              <a:t>. </a:t>
            </a:r>
            <a:endParaRPr lang="en-GB" sz="1600" dirty="0">
              <a:solidFill>
                <a:srgbClr val="FFFFFF"/>
              </a:solidFill>
              <a:latin typeface="Calibri" pitchFamily="-65"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Oval 155"/>
          <p:cNvSpPr>
            <a:spLocks noChangeArrowheads="1"/>
          </p:cNvSpPr>
          <p:nvPr/>
        </p:nvSpPr>
        <p:spPr bwMode="auto">
          <a:xfrm>
            <a:off x="3486150" y="2952750"/>
            <a:ext cx="1447800" cy="1447800"/>
          </a:xfrm>
          <a:prstGeom prst="ellipse">
            <a:avLst/>
          </a:prstGeom>
          <a:solidFill>
            <a:schemeClr val="folHlink"/>
          </a:solidFill>
          <a:ln w="9525">
            <a:noFill/>
            <a:round/>
            <a:headEnd/>
            <a:tailEnd/>
          </a:ln>
        </p:spPr>
        <p:txBody>
          <a:bodyPr wrap="none" anchor="ctr">
            <a:prstTxWarp prst="textNoShape">
              <a:avLst/>
            </a:prstTxWarp>
          </a:bodyPr>
          <a:lstStyle/>
          <a:p>
            <a:endParaRPr lang="en-US">
              <a:latin typeface="Calibri" pitchFamily="-65" charset="0"/>
            </a:endParaRPr>
          </a:p>
        </p:txBody>
      </p:sp>
      <p:sp>
        <p:nvSpPr>
          <p:cNvPr id="11267" name="AutoShape 156"/>
          <p:cNvSpPr>
            <a:spLocks noChangeArrowheads="1"/>
          </p:cNvSpPr>
          <p:nvPr/>
        </p:nvSpPr>
        <p:spPr bwMode="auto">
          <a:xfrm rot="-3295887">
            <a:off x="3998913" y="2409825"/>
            <a:ext cx="1447800" cy="15240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solidFill>
            <a:schemeClr val="accent2"/>
          </a:solidFill>
          <a:ln w="9525">
            <a:noFill/>
            <a:miter lim="800000"/>
            <a:headEnd/>
            <a:tailEnd/>
          </a:ln>
        </p:spPr>
        <p:txBody>
          <a:bodyPr wrap="none" anchor="ctr">
            <a:prstTxWarp prst="textNoShape">
              <a:avLst/>
            </a:prstTxWarp>
          </a:bodyPr>
          <a:lstStyle/>
          <a:p>
            <a:endParaRPr lang="en-US"/>
          </a:p>
        </p:txBody>
      </p:sp>
      <p:sp>
        <p:nvSpPr>
          <p:cNvPr id="11268" name="Oval 158"/>
          <p:cNvSpPr>
            <a:spLocks noChangeArrowheads="1"/>
          </p:cNvSpPr>
          <p:nvPr/>
        </p:nvSpPr>
        <p:spPr bwMode="auto">
          <a:xfrm>
            <a:off x="3522663" y="2989263"/>
            <a:ext cx="1374775" cy="1374775"/>
          </a:xfrm>
          <a:prstGeom prst="ellipse">
            <a:avLst/>
          </a:prstGeom>
          <a:solidFill>
            <a:schemeClr val="accent2"/>
          </a:solidFill>
          <a:ln w="9525">
            <a:noFill/>
            <a:round/>
            <a:headEnd/>
            <a:tailEnd/>
          </a:ln>
        </p:spPr>
        <p:txBody>
          <a:bodyPr wrap="none" anchor="ctr">
            <a:prstTxWarp prst="textNoShape">
              <a:avLst/>
            </a:prstTxWarp>
          </a:bodyPr>
          <a:lstStyle/>
          <a:p>
            <a:endParaRPr lang="en-US">
              <a:latin typeface="Calibri" pitchFamily="-65" charset="0"/>
            </a:endParaRPr>
          </a:p>
        </p:txBody>
      </p:sp>
      <p:sp>
        <p:nvSpPr>
          <p:cNvPr id="77983" name="Oval 159"/>
          <p:cNvSpPr>
            <a:spLocks noChangeArrowheads="1"/>
          </p:cNvSpPr>
          <p:nvPr/>
        </p:nvSpPr>
        <p:spPr bwMode="auto">
          <a:xfrm flipH="1">
            <a:off x="3721100" y="3009900"/>
            <a:ext cx="982663" cy="654050"/>
          </a:xfrm>
          <a:prstGeom prst="ellipse">
            <a:avLst/>
          </a:prstGeom>
          <a:gradFill rotWithShape="1">
            <a:gsLst>
              <a:gs pos="0">
                <a:schemeClr val="accent2">
                  <a:gamma/>
                  <a:tint val="0"/>
                  <a:invGamma/>
                </a:schemeClr>
              </a:gs>
              <a:gs pos="100000">
                <a:schemeClr val="accent2"/>
              </a:gs>
            </a:gsLst>
            <a:lin ang="5400000" scaled="1"/>
          </a:gradFill>
          <a:ln w="9525">
            <a:noFill/>
            <a:round/>
            <a:headEnd/>
            <a:tailEnd/>
          </a:ln>
          <a:effectLst/>
        </p:spPr>
        <p:txBody>
          <a:bodyPr wrap="none" anchor="ctr">
            <a:prstTxWarp prst="textNoShape">
              <a:avLst/>
            </a:prstTxWarp>
          </a:bodyPr>
          <a:lstStyle/>
          <a:p>
            <a:endParaRPr lang="ru-RU" b="1">
              <a:solidFill>
                <a:schemeClr val="bg1"/>
              </a:solidFill>
              <a:latin typeface="Calibri" pitchFamily="-65" charset="0"/>
            </a:endParaRPr>
          </a:p>
        </p:txBody>
      </p:sp>
      <p:sp>
        <p:nvSpPr>
          <p:cNvPr id="13318" name="Oval 135"/>
          <p:cNvSpPr>
            <a:spLocks noChangeArrowheads="1"/>
          </p:cNvSpPr>
          <p:nvPr/>
        </p:nvSpPr>
        <p:spPr bwMode="auto">
          <a:xfrm>
            <a:off x="1885950" y="2952750"/>
            <a:ext cx="1447800" cy="1447800"/>
          </a:xfrm>
          <a:prstGeom prst="ellipse">
            <a:avLst/>
          </a:prstGeom>
          <a:solidFill>
            <a:schemeClr val="folHlink"/>
          </a:solidFill>
          <a:ln w="9525">
            <a:noFill/>
            <a:round/>
            <a:headEnd/>
            <a:tailEnd/>
          </a:ln>
        </p:spPr>
        <p:txBody>
          <a:bodyPr wrap="none" anchor="ctr">
            <a:prstTxWarp prst="textNoShape">
              <a:avLst/>
            </a:prstTxWarp>
          </a:bodyPr>
          <a:lstStyle/>
          <a:p>
            <a:endParaRPr lang="en-US">
              <a:latin typeface="Calibri" pitchFamily="-65" charset="0"/>
            </a:endParaRPr>
          </a:p>
        </p:txBody>
      </p:sp>
      <p:sp>
        <p:nvSpPr>
          <p:cNvPr id="11271" name="AutoShape 136"/>
          <p:cNvSpPr>
            <a:spLocks noChangeArrowheads="1"/>
          </p:cNvSpPr>
          <p:nvPr/>
        </p:nvSpPr>
        <p:spPr bwMode="auto">
          <a:xfrm rot="-3295887">
            <a:off x="2398713" y="2409825"/>
            <a:ext cx="1447800" cy="15240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solidFill>
            <a:schemeClr val="accent1"/>
          </a:solidFill>
          <a:ln w="9525">
            <a:noFill/>
            <a:miter lim="800000"/>
            <a:headEnd/>
            <a:tailEnd/>
          </a:ln>
        </p:spPr>
        <p:txBody>
          <a:bodyPr wrap="none" anchor="ctr">
            <a:prstTxWarp prst="textNoShape">
              <a:avLst/>
            </a:prstTxWarp>
          </a:bodyPr>
          <a:lstStyle/>
          <a:p>
            <a:endParaRPr lang="en-US"/>
          </a:p>
        </p:txBody>
      </p:sp>
      <p:sp>
        <p:nvSpPr>
          <p:cNvPr id="13320" name="Rectangle 92"/>
          <p:cNvSpPr>
            <a:spLocks noChangeArrowheads="1"/>
          </p:cNvSpPr>
          <p:nvPr/>
        </p:nvSpPr>
        <p:spPr bwMode="auto">
          <a:xfrm>
            <a:off x="5695950" y="4095750"/>
            <a:ext cx="304800" cy="914400"/>
          </a:xfrm>
          <a:prstGeom prst="rect">
            <a:avLst/>
          </a:prstGeom>
          <a:solidFill>
            <a:schemeClr val="hlink"/>
          </a:solidFill>
          <a:ln w="9525">
            <a:noFill/>
            <a:miter lim="800000"/>
            <a:headEnd/>
            <a:tailEnd/>
          </a:ln>
        </p:spPr>
        <p:txBody>
          <a:bodyPr wrap="none" anchor="ctr">
            <a:prstTxWarp prst="textNoShape">
              <a:avLst/>
            </a:prstTxWarp>
          </a:bodyPr>
          <a:lstStyle/>
          <a:p>
            <a:endParaRPr lang="en-US">
              <a:latin typeface="Calibri" pitchFamily="-65" charset="0"/>
            </a:endParaRPr>
          </a:p>
        </p:txBody>
      </p:sp>
      <p:sp>
        <p:nvSpPr>
          <p:cNvPr id="13321" name="AutoShape 82"/>
          <p:cNvSpPr>
            <a:spLocks noChangeArrowheads="1"/>
          </p:cNvSpPr>
          <p:nvPr/>
        </p:nvSpPr>
        <p:spPr bwMode="auto">
          <a:xfrm rot="16200000" flipH="1">
            <a:off x="5049838" y="4932362"/>
            <a:ext cx="990600" cy="917575"/>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lnTo>
                  <a:pt x="15429" y="0"/>
                </a:lnTo>
                <a:close/>
              </a:path>
            </a:pathLst>
          </a:custGeom>
          <a:solidFill>
            <a:schemeClr val="hlink"/>
          </a:solidFill>
          <a:ln w="9525">
            <a:noFill/>
            <a:miter lim="800000"/>
            <a:headEnd/>
            <a:tailEnd/>
          </a:ln>
        </p:spPr>
        <p:txBody>
          <a:bodyPr wrap="none" anchor="ctr">
            <a:prstTxWarp prst="textNoShape">
              <a:avLst/>
            </a:prstTxWarp>
          </a:bodyPr>
          <a:lstStyle/>
          <a:p>
            <a:endParaRPr lang="en-US"/>
          </a:p>
        </p:txBody>
      </p:sp>
      <p:sp>
        <p:nvSpPr>
          <p:cNvPr id="13322" name="Oval 151"/>
          <p:cNvSpPr>
            <a:spLocks noChangeArrowheads="1"/>
          </p:cNvSpPr>
          <p:nvPr/>
        </p:nvSpPr>
        <p:spPr bwMode="auto">
          <a:xfrm>
            <a:off x="5048250" y="2971800"/>
            <a:ext cx="1447800" cy="1447800"/>
          </a:xfrm>
          <a:prstGeom prst="ellipse">
            <a:avLst/>
          </a:prstGeom>
          <a:solidFill>
            <a:schemeClr val="folHlink"/>
          </a:solidFill>
          <a:ln w="9525">
            <a:noFill/>
            <a:round/>
            <a:headEnd/>
            <a:tailEnd/>
          </a:ln>
        </p:spPr>
        <p:txBody>
          <a:bodyPr wrap="none" anchor="ctr">
            <a:prstTxWarp prst="textNoShape">
              <a:avLst/>
            </a:prstTxWarp>
          </a:bodyPr>
          <a:lstStyle/>
          <a:p>
            <a:endParaRPr lang="en-US">
              <a:latin typeface="Calibri" pitchFamily="-65" charset="0"/>
            </a:endParaRPr>
          </a:p>
        </p:txBody>
      </p:sp>
      <p:sp>
        <p:nvSpPr>
          <p:cNvPr id="11275" name="Oval 152"/>
          <p:cNvSpPr>
            <a:spLocks noChangeArrowheads="1"/>
          </p:cNvSpPr>
          <p:nvPr/>
        </p:nvSpPr>
        <p:spPr bwMode="auto">
          <a:xfrm>
            <a:off x="5084763" y="3008313"/>
            <a:ext cx="1374775" cy="1374775"/>
          </a:xfrm>
          <a:prstGeom prst="ellipse">
            <a:avLst/>
          </a:prstGeom>
          <a:solidFill>
            <a:schemeClr val="hlink"/>
          </a:solidFill>
          <a:ln w="9525">
            <a:noFill/>
            <a:round/>
            <a:headEnd/>
            <a:tailEnd/>
          </a:ln>
        </p:spPr>
        <p:txBody>
          <a:bodyPr wrap="none" anchor="ctr">
            <a:prstTxWarp prst="textNoShape">
              <a:avLst/>
            </a:prstTxWarp>
          </a:bodyPr>
          <a:lstStyle/>
          <a:p>
            <a:endParaRPr lang="en-US">
              <a:latin typeface="Calibri" pitchFamily="-65" charset="0"/>
            </a:endParaRPr>
          </a:p>
        </p:txBody>
      </p:sp>
      <p:sp>
        <p:nvSpPr>
          <p:cNvPr id="77977" name="Oval 153"/>
          <p:cNvSpPr>
            <a:spLocks noChangeArrowheads="1"/>
          </p:cNvSpPr>
          <p:nvPr/>
        </p:nvSpPr>
        <p:spPr bwMode="auto">
          <a:xfrm flipH="1">
            <a:off x="5284788" y="3046413"/>
            <a:ext cx="982662" cy="654050"/>
          </a:xfrm>
          <a:prstGeom prst="ellipse">
            <a:avLst/>
          </a:prstGeom>
          <a:gradFill rotWithShape="1">
            <a:gsLst>
              <a:gs pos="0">
                <a:schemeClr val="hlink">
                  <a:gamma/>
                  <a:tint val="0"/>
                  <a:invGamma/>
                </a:schemeClr>
              </a:gs>
              <a:gs pos="100000">
                <a:schemeClr val="hlink"/>
              </a:gs>
            </a:gsLst>
            <a:lin ang="5400000" scaled="1"/>
          </a:gradFill>
          <a:ln w="9525">
            <a:noFill/>
            <a:round/>
            <a:headEnd/>
            <a:tailEnd/>
          </a:ln>
          <a:effectLst/>
        </p:spPr>
        <p:txBody>
          <a:bodyPr wrap="none" anchor="ctr">
            <a:prstTxWarp prst="textNoShape">
              <a:avLst/>
            </a:prstTxWarp>
          </a:bodyPr>
          <a:lstStyle/>
          <a:p>
            <a:endParaRPr lang="ru-RU" b="1">
              <a:solidFill>
                <a:schemeClr val="bg1"/>
              </a:solidFill>
              <a:latin typeface="Calibri" pitchFamily="-65" charset="0"/>
            </a:endParaRPr>
          </a:p>
        </p:txBody>
      </p:sp>
      <p:sp>
        <p:nvSpPr>
          <p:cNvPr id="11277" name="AutoShape 67"/>
          <p:cNvSpPr>
            <a:spLocks noChangeArrowheads="1"/>
          </p:cNvSpPr>
          <p:nvPr/>
        </p:nvSpPr>
        <p:spPr bwMode="auto">
          <a:xfrm rot="-3295887">
            <a:off x="817563" y="2409825"/>
            <a:ext cx="1447800" cy="15240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solidFill>
            <a:schemeClr val="bg2"/>
          </a:solidFill>
          <a:ln w="9525">
            <a:noFill/>
            <a:miter lim="800000"/>
            <a:headEnd/>
            <a:tailEnd/>
          </a:ln>
        </p:spPr>
        <p:txBody>
          <a:bodyPr wrap="none" anchor="ctr">
            <a:prstTxWarp prst="textNoShape">
              <a:avLst/>
            </a:prstTxWarp>
          </a:bodyPr>
          <a:lstStyle/>
          <a:p>
            <a:endParaRPr lang="en-US"/>
          </a:p>
        </p:txBody>
      </p:sp>
      <p:sp>
        <p:nvSpPr>
          <p:cNvPr id="13326" name="AutoShape 85"/>
          <p:cNvSpPr>
            <a:spLocks noChangeArrowheads="1"/>
          </p:cNvSpPr>
          <p:nvPr/>
        </p:nvSpPr>
        <p:spPr bwMode="auto">
          <a:xfrm rot="10800000">
            <a:off x="3757613" y="5310188"/>
            <a:ext cx="1219200" cy="6096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hlink"/>
          </a:solidFill>
          <a:ln w="9525">
            <a:noFill/>
            <a:miter lim="800000"/>
            <a:headEnd/>
            <a:tailEnd/>
          </a:ln>
        </p:spPr>
        <p:txBody>
          <a:bodyPr wrap="none" anchor="ctr">
            <a:prstTxWarp prst="textNoShape">
              <a:avLst/>
            </a:prstTxWarp>
          </a:bodyPr>
          <a:lstStyle/>
          <a:p>
            <a:endParaRPr lang="en-US"/>
          </a:p>
        </p:txBody>
      </p:sp>
      <p:sp>
        <p:nvSpPr>
          <p:cNvPr id="13327" name="AutoShape 96"/>
          <p:cNvSpPr>
            <a:spLocks noChangeArrowheads="1"/>
          </p:cNvSpPr>
          <p:nvPr/>
        </p:nvSpPr>
        <p:spPr bwMode="auto">
          <a:xfrm>
            <a:off x="409575" y="4808538"/>
            <a:ext cx="3200400" cy="1439862"/>
          </a:xfrm>
          <a:prstGeom prst="roundRect">
            <a:avLst>
              <a:gd name="adj" fmla="val 14222"/>
            </a:avLst>
          </a:prstGeom>
          <a:solidFill>
            <a:schemeClr val="hlink"/>
          </a:solidFill>
          <a:ln w="9525">
            <a:noFill/>
            <a:round/>
            <a:headEnd/>
            <a:tailEnd/>
          </a:ln>
        </p:spPr>
        <p:txBody>
          <a:bodyPr wrap="none" anchor="ctr">
            <a:prstTxWarp prst="textNoShape">
              <a:avLst/>
            </a:prstTxWarp>
          </a:bodyPr>
          <a:lstStyle/>
          <a:p>
            <a:endParaRPr lang="ru-RU">
              <a:latin typeface="Calibri" pitchFamily="-65" charset="0"/>
            </a:endParaRPr>
          </a:p>
        </p:txBody>
      </p:sp>
      <p:sp>
        <p:nvSpPr>
          <p:cNvPr id="77925" name="Freeform 101"/>
          <p:cNvSpPr>
            <a:spLocks/>
          </p:cNvSpPr>
          <p:nvPr/>
        </p:nvSpPr>
        <p:spPr bwMode="auto">
          <a:xfrm>
            <a:off x="419100" y="4800600"/>
            <a:ext cx="3190875" cy="1152525"/>
          </a:xfrm>
          <a:custGeom>
            <a:avLst/>
            <a:gdLst/>
            <a:ahLst/>
            <a:cxnLst>
              <a:cxn ang="0">
                <a:pos x="4" y="242"/>
              </a:cxn>
              <a:cxn ang="0">
                <a:pos x="228" y="18"/>
              </a:cxn>
              <a:cxn ang="0">
                <a:pos x="1926" y="30"/>
              </a:cxn>
              <a:cxn ang="0">
                <a:pos x="1986" y="372"/>
              </a:cxn>
              <a:cxn ang="0">
                <a:pos x="544" y="684"/>
              </a:cxn>
              <a:cxn ang="0">
                <a:pos x="16" y="642"/>
              </a:cxn>
              <a:cxn ang="0">
                <a:pos x="4" y="242"/>
              </a:cxn>
            </a:cxnLst>
            <a:rect l="0" t="0" r="r" b="b"/>
            <a:pathLst>
              <a:path w="2010" h="726">
                <a:moveTo>
                  <a:pt x="4" y="242"/>
                </a:moveTo>
                <a:cubicBezTo>
                  <a:pt x="0" y="36"/>
                  <a:pt x="32" y="18"/>
                  <a:pt x="228" y="18"/>
                </a:cubicBezTo>
                <a:cubicBezTo>
                  <a:pt x="424" y="18"/>
                  <a:pt x="1836" y="0"/>
                  <a:pt x="1926" y="30"/>
                </a:cubicBezTo>
                <a:cubicBezTo>
                  <a:pt x="1980" y="72"/>
                  <a:pt x="2010" y="48"/>
                  <a:pt x="1986" y="372"/>
                </a:cubicBezTo>
                <a:cubicBezTo>
                  <a:pt x="1986" y="567"/>
                  <a:pt x="739" y="684"/>
                  <a:pt x="544" y="684"/>
                </a:cubicBezTo>
                <a:cubicBezTo>
                  <a:pt x="348" y="684"/>
                  <a:pt x="424" y="726"/>
                  <a:pt x="16" y="642"/>
                </a:cubicBezTo>
                <a:cubicBezTo>
                  <a:pt x="16" y="642"/>
                  <a:pt x="4" y="438"/>
                  <a:pt x="4" y="242"/>
                </a:cubicBezTo>
                <a:close/>
              </a:path>
            </a:pathLst>
          </a:custGeom>
          <a:gradFill rotWithShape="1">
            <a:gsLst>
              <a:gs pos="0">
                <a:schemeClr val="hlink">
                  <a:gamma/>
                  <a:tint val="0"/>
                  <a:invGamma/>
                </a:schemeClr>
              </a:gs>
              <a:gs pos="100000">
                <a:schemeClr val="hlink"/>
              </a:gs>
            </a:gsLst>
            <a:lin ang="5400000" scaled="1"/>
          </a:gradFill>
          <a:ln w="9525" cap="flat" cmpd="sng">
            <a:noFill/>
            <a:prstDash val="solid"/>
            <a:round/>
            <a:headEnd/>
            <a:tailEnd/>
          </a:ln>
          <a:effectLst/>
        </p:spPr>
        <p:txBody>
          <a:bodyPr wrap="none" anchor="ctr">
            <a:prstTxWarp prst="textNoShape">
              <a:avLst/>
            </a:prstTxWarp>
          </a:bodyPr>
          <a:lstStyle/>
          <a:p>
            <a:endParaRPr lang="en-US">
              <a:latin typeface="Calibri" pitchFamily="-65" charset="0"/>
            </a:endParaRPr>
          </a:p>
        </p:txBody>
      </p:sp>
      <p:grpSp>
        <p:nvGrpSpPr>
          <p:cNvPr id="2" name="Group 160"/>
          <p:cNvGrpSpPr>
            <a:grpSpLocks/>
          </p:cNvGrpSpPr>
          <p:nvPr/>
        </p:nvGrpSpPr>
        <p:grpSpPr bwMode="auto">
          <a:xfrm>
            <a:off x="304800" y="2952750"/>
            <a:ext cx="1447800" cy="1447800"/>
            <a:chOff x="1440" y="1692"/>
            <a:chExt cx="912" cy="912"/>
          </a:xfrm>
        </p:grpSpPr>
        <p:sp>
          <p:nvSpPr>
            <p:cNvPr id="13342" name="Oval 9"/>
            <p:cNvSpPr>
              <a:spLocks noChangeArrowheads="1"/>
            </p:cNvSpPr>
            <p:nvPr/>
          </p:nvSpPr>
          <p:spPr bwMode="auto">
            <a:xfrm>
              <a:off x="1440" y="1692"/>
              <a:ext cx="912" cy="912"/>
            </a:xfrm>
            <a:prstGeom prst="ellipse">
              <a:avLst/>
            </a:prstGeom>
            <a:solidFill>
              <a:schemeClr val="folHlink"/>
            </a:solidFill>
            <a:ln w="9525">
              <a:noFill/>
              <a:round/>
              <a:headEnd/>
              <a:tailEnd/>
            </a:ln>
          </p:spPr>
          <p:txBody>
            <a:bodyPr wrap="none" anchor="ctr">
              <a:prstTxWarp prst="textNoShape">
                <a:avLst/>
              </a:prstTxWarp>
            </a:bodyPr>
            <a:lstStyle/>
            <a:p>
              <a:endParaRPr lang="en-US">
                <a:latin typeface="Calibri" pitchFamily="-65" charset="0"/>
              </a:endParaRPr>
            </a:p>
          </p:txBody>
        </p:sp>
        <p:sp>
          <p:nvSpPr>
            <p:cNvPr id="13343" name="Oval 13"/>
            <p:cNvSpPr>
              <a:spLocks noChangeArrowheads="1"/>
            </p:cNvSpPr>
            <p:nvPr/>
          </p:nvSpPr>
          <p:spPr bwMode="auto">
            <a:xfrm>
              <a:off x="1463" y="1715"/>
              <a:ext cx="866" cy="866"/>
            </a:xfrm>
            <a:prstGeom prst="ellipse">
              <a:avLst/>
            </a:prstGeom>
            <a:solidFill>
              <a:schemeClr val="bg2"/>
            </a:solidFill>
            <a:ln w="9525">
              <a:noFill/>
              <a:round/>
              <a:headEnd/>
              <a:tailEnd/>
            </a:ln>
          </p:spPr>
          <p:txBody>
            <a:bodyPr wrap="none" anchor="ctr">
              <a:prstTxWarp prst="textNoShape">
                <a:avLst/>
              </a:prstTxWarp>
            </a:bodyPr>
            <a:lstStyle/>
            <a:p>
              <a:endParaRPr lang="en-US">
                <a:latin typeface="Calibri" pitchFamily="-65" charset="0"/>
              </a:endParaRPr>
            </a:p>
          </p:txBody>
        </p:sp>
        <p:sp>
          <p:nvSpPr>
            <p:cNvPr id="77845" name="Oval 21"/>
            <p:cNvSpPr>
              <a:spLocks noChangeArrowheads="1"/>
            </p:cNvSpPr>
            <p:nvPr/>
          </p:nvSpPr>
          <p:spPr bwMode="auto">
            <a:xfrm flipH="1">
              <a:off x="1588" y="1728"/>
              <a:ext cx="619" cy="412"/>
            </a:xfrm>
            <a:prstGeom prst="ellipse">
              <a:avLst/>
            </a:prstGeom>
            <a:gradFill rotWithShape="1">
              <a:gsLst>
                <a:gs pos="0">
                  <a:schemeClr val="bg2">
                    <a:gamma/>
                    <a:tint val="0"/>
                    <a:invGamma/>
                  </a:schemeClr>
                </a:gs>
                <a:gs pos="100000">
                  <a:schemeClr val="bg2"/>
                </a:gs>
              </a:gsLst>
              <a:lin ang="5400000" scaled="1"/>
            </a:gradFill>
            <a:ln w="9525">
              <a:noFill/>
              <a:round/>
              <a:headEnd/>
              <a:tailEnd/>
            </a:ln>
            <a:effectLst/>
          </p:spPr>
          <p:txBody>
            <a:bodyPr wrap="none" anchor="ctr">
              <a:prstTxWarp prst="textNoShape">
                <a:avLst/>
              </a:prstTxWarp>
            </a:bodyPr>
            <a:lstStyle/>
            <a:p>
              <a:endParaRPr lang="ru-RU" b="1">
                <a:solidFill>
                  <a:schemeClr val="bg1"/>
                </a:solidFill>
                <a:latin typeface="Calibri" pitchFamily="-65" charset="0"/>
              </a:endParaRPr>
            </a:p>
          </p:txBody>
        </p:sp>
        <p:sp>
          <p:nvSpPr>
            <p:cNvPr id="13345" name="AutoShape 105"/>
            <p:cNvSpPr>
              <a:spLocks noChangeArrowheads="1"/>
            </p:cNvSpPr>
            <p:nvPr/>
          </p:nvSpPr>
          <p:spPr bwMode="gray">
            <a:xfrm>
              <a:off x="1698" y="2004"/>
              <a:ext cx="391" cy="366"/>
            </a:xfrm>
            <a:prstGeom prst="roundRect">
              <a:avLst>
                <a:gd name="adj" fmla="val 16667"/>
              </a:avLst>
            </a:prstGeom>
            <a:noFill/>
            <a:ln w="38100">
              <a:noFill/>
              <a:round/>
              <a:headEnd/>
              <a:tailEnd/>
            </a:ln>
          </p:spPr>
          <p:txBody>
            <a:bodyPr wrap="none" anchor="ctr">
              <a:prstTxWarp prst="textNoShape">
                <a:avLst/>
              </a:prstTxWarp>
            </a:bodyPr>
            <a:lstStyle/>
            <a:p>
              <a:pPr latinLnBrk="1"/>
              <a:r>
                <a:rPr kumimoji="1" lang="uk-UA" altLang="ko-KR" sz="2800" b="1">
                  <a:solidFill>
                    <a:schemeClr val="bg1"/>
                  </a:solidFill>
                  <a:latin typeface="Calibri" pitchFamily="-65" charset="0"/>
                  <a:ea typeface="Gulim" pitchFamily="34" charset="-127"/>
                  <a:cs typeface="Gulim" pitchFamily="34" charset="-127"/>
                </a:rPr>
                <a:t>1</a:t>
              </a:r>
              <a:endParaRPr kumimoji="1" lang="en-US" altLang="ko-KR" sz="2800" b="1">
                <a:solidFill>
                  <a:schemeClr val="bg1"/>
                </a:solidFill>
                <a:latin typeface="Calibri" pitchFamily="-65" charset="0"/>
                <a:ea typeface="Gulim" pitchFamily="34" charset="-127"/>
                <a:cs typeface="Gulim" pitchFamily="34" charset="-127"/>
              </a:endParaRPr>
            </a:p>
          </p:txBody>
        </p:sp>
      </p:grpSp>
      <p:grpSp>
        <p:nvGrpSpPr>
          <p:cNvPr id="3" name="Group 161"/>
          <p:cNvGrpSpPr>
            <a:grpSpLocks/>
          </p:cNvGrpSpPr>
          <p:nvPr/>
        </p:nvGrpSpPr>
        <p:grpSpPr bwMode="auto">
          <a:xfrm>
            <a:off x="1922463" y="2989263"/>
            <a:ext cx="1374775" cy="1374775"/>
            <a:chOff x="2459" y="1715"/>
            <a:chExt cx="866" cy="866"/>
          </a:xfrm>
        </p:grpSpPr>
        <p:sp>
          <p:nvSpPr>
            <p:cNvPr id="13339" name="Oval 138"/>
            <p:cNvSpPr>
              <a:spLocks noChangeArrowheads="1"/>
            </p:cNvSpPr>
            <p:nvPr/>
          </p:nvSpPr>
          <p:spPr bwMode="auto">
            <a:xfrm>
              <a:off x="2459" y="1715"/>
              <a:ext cx="866" cy="866"/>
            </a:xfrm>
            <a:prstGeom prst="ellipse">
              <a:avLst/>
            </a:prstGeom>
            <a:solidFill>
              <a:schemeClr val="accent1"/>
            </a:solidFill>
            <a:ln w="9525">
              <a:noFill/>
              <a:round/>
              <a:headEnd/>
              <a:tailEnd/>
            </a:ln>
          </p:spPr>
          <p:txBody>
            <a:bodyPr wrap="none" anchor="ctr">
              <a:prstTxWarp prst="textNoShape">
                <a:avLst/>
              </a:prstTxWarp>
            </a:bodyPr>
            <a:lstStyle/>
            <a:p>
              <a:endParaRPr lang="en-US">
                <a:latin typeface="Calibri" pitchFamily="-65" charset="0"/>
              </a:endParaRPr>
            </a:p>
          </p:txBody>
        </p:sp>
        <p:sp>
          <p:nvSpPr>
            <p:cNvPr id="77963" name="Oval 139"/>
            <p:cNvSpPr>
              <a:spLocks noChangeArrowheads="1"/>
            </p:cNvSpPr>
            <p:nvPr/>
          </p:nvSpPr>
          <p:spPr bwMode="auto">
            <a:xfrm flipH="1">
              <a:off x="2584" y="1728"/>
              <a:ext cx="619" cy="412"/>
            </a:xfrm>
            <a:prstGeom prst="ellipse">
              <a:avLst/>
            </a:prstGeom>
            <a:gradFill rotWithShape="1">
              <a:gsLst>
                <a:gs pos="0">
                  <a:schemeClr val="accent1">
                    <a:gamma/>
                    <a:tint val="0"/>
                    <a:invGamma/>
                  </a:schemeClr>
                </a:gs>
                <a:gs pos="100000">
                  <a:schemeClr val="accent1"/>
                </a:gs>
              </a:gsLst>
              <a:lin ang="5400000" scaled="1"/>
            </a:gradFill>
            <a:ln w="9525">
              <a:noFill/>
              <a:round/>
              <a:headEnd/>
              <a:tailEnd/>
            </a:ln>
            <a:effectLst/>
          </p:spPr>
          <p:txBody>
            <a:bodyPr wrap="none" anchor="ctr">
              <a:prstTxWarp prst="textNoShape">
                <a:avLst/>
              </a:prstTxWarp>
            </a:bodyPr>
            <a:lstStyle/>
            <a:p>
              <a:endParaRPr lang="ru-RU" b="1">
                <a:solidFill>
                  <a:schemeClr val="bg1"/>
                </a:solidFill>
                <a:latin typeface="Calibri" pitchFamily="-65" charset="0"/>
              </a:endParaRPr>
            </a:p>
          </p:txBody>
        </p:sp>
        <p:sp>
          <p:nvSpPr>
            <p:cNvPr id="13341" name="AutoShape 109"/>
            <p:cNvSpPr>
              <a:spLocks noChangeArrowheads="1"/>
            </p:cNvSpPr>
            <p:nvPr/>
          </p:nvSpPr>
          <p:spPr bwMode="gray">
            <a:xfrm>
              <a:off x="2694" y="2004"/>
              <a:ext cx="391" cy="366"/>
            </a:xfrm>
            <a:prstGeom prst="roundRect">
              <a:avLst>
                <a:gd name="adj" fmla="val 16667"/>
              </a:avLst>
            </a:prstGeom>
            <a:noFill/>
            <a:ln w="38100">
              <a:noFill/>
              <a:round/>
              <a:headEnd/>
              <a:tailEnd/>
            </a:ln>
          </p:spPr>
          <p:txBody>
            <a:bodyPr wrap="none" anchor="ctr">
              <a:prstTxWarp prst="textNoShape">
                <a:avLst/>
              </a:prstTxWarp>
            </a:bodyPr>
            <a:lstStyle/>
            <a:p>
              <a:pPr latinLnBrk="1"/>
              <a:r>
                <a:rPr kumimoji="1" lang="uk-UA" altLang="ko-KR" sz="2800" b="1">
                  <a:solidFill>
                    <a:schemeClr val="bg1"/>
                  </a:solidFill>
                  <a:latin typeface="Calibri" pitchFamily="-65" charset="0"/>
                  <a:ea typeface="맑은 고딕" pitchFamily="34" charset="-127"/>
                  <a:cs typeface="맑은 고딕" pitchFamily="34" charset="-127"/>
                </a:rPr>
                <a:t>2</a:t>
              </a:r>
              <a:endParaRPr kumimoji="1" lang="en-US" altLang="ko-KR" sz="2800" b="1">
                <a:solidFill>
                  <a:schemeClr val="bg1"/>
                </a:solidFill>
                <a:latin typeface="Calibri" pitchFamily="-65" charset="0"/>
                <a:ea typeface="Gulim" pitchFamily="34" charset="-127"/>
                <a:cs typeface="Gulim" pitchFamily="34" charset="-127"/>
              </a:endParaRPr>
            </a:p>
          </p:txBody>
        </p:sp>
      </p:grpSp>
      <p:sp>
        <p:nvSpPr>
          <p:cNvPr id="13331" name="AutoShape 110"/>
          <p:cNvSpPr>
            <a:spLocks noChangeArrowheads="1"/>
          </p:cNvSpPr>
          <p:nvPr/>
        </p:nvSpPr>
        <p:spPr bwMode="gray">
          <a:xfrm>
            <a:off x="3905250" y="3448050"/>
            <a:ext cx="620713" cy="581025"/>
          </a:xfrm>
          <a:prstGeom prst="roundRect">
            <a:avLst>
              <a:gd name="adj" fmla="val 16667"/>
            </a:avLst>
          </a:prstGeom>
          <a:noFill/>
          <a:ln w="38100">
            <a:noFill/>
            <a:round/>
            <a:headEnd/>
            <a:tailEnd/>
          </a:ln>
        </p:spPr>
        <p:txBody>
          <a:bodyPr wrap="none" anchor="ctr">
            <a:prstTxWarp prst="textNoShape">
              <a:avLst/>
            </a:prstTxWarp>
          </a:bodyPr>
          <a:lstStyle/>
          <a:p>
            <a:pPr latinLnBrk="1"/>
            <a:r>
              <a:rPr kumimoji="1" lang="uk-UA" altLang="ko-KR" sz="2800" b="1">
                <a:solidFill>
                  <a:schemeClr val="bg1"/>
                </a:solidFill>
                <a:latin typeface="Calibri" pitchFamily="-65" charset="0"/>
                <a:ea typeface="맑은 고딕" pitchFamily="34" charset="-127"/>
                <a:cs typeface="맑은 고딕" pitchFamily="34" charset="-127"/>
              </a:rPr>
              <a:t>3</a:t>
            </a:r>
            <a:endParaRPr kumimoji="1" lang="en-US" altLang="ko-KR" sz="2800" b="1">
              <a:solidFill>
                <a:schemeClr val="bg1"/>
              </a:solidFill>
              <a:latin typeface="Calibri" pitchFamily="-65" charset="0"/>
              <a:ea typeface="Gulim" pitchFamily="34" charset="-127"/>
              <a:cs typeface="Gulim" pitchFamily="34" charset="-127"/>
            </a:endParaRPr>
          </a:p>
        </p:txBody>
      </p:sp>
      <p:sp>
        <p:nvSpPr>
          <p:cNvPr id="13332" name="AutoShape 111"/>
          <p:cNvSpPr>
            <a:spLocks noChangeArrowheads="1"/>
          </p:cNvSpPr>
          <p:nvPr/>
        </p:nvSpPr>
        <p:spPr bwMode="gray">
          <a:xfrm>
            <a:off x="5484813" y="3448050"/>
            <a:ext cx="620712" cy="581025"/>
          </a:xfrm>
          <a:prstGeom prst="roundRect">
            <a:avLst>
              <a:gd name="adj" fmla="val 16667"/>
            </a:avLst>
          </a:prstGeom>
          <a:noFill/>
          <a:ln w="38100">
            <a:noFill/>
            <a:round/>
            <a:headEnd/>
            <a:tailEnd/>
          </a:ln>
        </p:spPr>
        <p:txBody>
          <a:bodyPr wrap="none" anchor="ctr">
            <a:prstTxWarp prst="textNoShape">
              <a:avLst/>
            </a:prstTxWarp>
          </a:bodyPr>
          <a:lstStyle/>
          <a:p>
            <a:pPr latinLnBrk="1"/>
            <a:r>
              <a:rPr kumimoji="1" lang="uk-UA" altLang="ko-KR" sz="2800" b="1">
                <a:solidFill>
                  <a:schemeClr val="bg1"/>
                </a:solidFill>
                <a:latin typeface="Calibri" pitchFamily="-65" charset="0"/>
                <a:ea typeface="맑은 고딕" pitchFamily="34" charset="-127"/>
                <a:cs typeface="맑은 고딕" pitchFamily="34" charset="-127"/>
              </a:rPr>
              <a:t>4</a:t>
            </a:r>
            <a:endParaRPr kumimoji="1" lang="en-US" altLang="ko-KR" sz="2800" b="1">
              <a:solidFill>
                <a:schemeClr val="bg1"/>
              </a:solidFill>
              <a:latin typeface="Calibri" pitchFamily="-65" charset="0"/>
              <a:ea typeface="Gulim" pitchFamily="34" charset="-127"/>
              <a:cs typeface="Gulim" pitchFamily="34" charset="-127"/>
            </a:endParaRPr>
          </a:p>
        </p:txBody>
      </p:sp>
      <p:sp>
        <p:nvSpPr>
          <p:cNvPr id="13333" name="Text Box 113"/>
          <p:cNvSpPr txBox="1">
            <a:spLocks noChangeArrowheads="1"/>
          </p:cNvSpPr>
          <p:nvPr/>
        </p:nvSpPr>
        <p:spPr bwMode="auto">
          <a:xfrm rot="16200000">
            <a:off x="1117184" y="1528763"/>
            <a:ext cx="677108" cy="1371600"/>
          </a:xfrm>
          <a:prstGeom prst="rect">
            <a:avLst/>
          </a:prstGeom>
          <a:noFill/>
          <a:ln w="9525">
            <a:noFill/>
            <a:miter lim="800000"/>
            <a:headEnd/>
            <a:tailEnd/>
          </a:ln>
        </p:spPr>
        <p:txBody>
          <a:bodyPr vert="eaVert">
            <a:prstTxWarp prst="textNoShape">
              <a:avLst/>
            </a:prstTxWarp>
            <a:spAutoFit/>
          </a:bodyPr>
          <a:lstStyle/>
          <a:p>
            <a:pPr eaLnBrk="0" hangingPunct="0"/>
            <a:r>
              <a:rPr lang="en-US" altLang="ko-KR" sz="1600" b="1" dirty="0" smtClean="0">
                <a:latin typeface="Calibri" pitchFamily="-65" charset="0"/>
                <a:ea typeface="Gulim" pitchFamily="34" charset="-127"/>
                <a:cs typeface="Gulim" pitchFamily="34" charset="-127"/>
              </a:rPr>
              <a:t>Amyloid </a:t>
            </a:r>
            <a:r>
              <a:rPr lang="en-US" altLang="ko-KR" sz="1600" b="1" dirty="0" err="1" smtClean="0">
                <a:latin typeface="Calibri" pitchFamily="-65" charset="0"/>
                <a:ea typeface="Gulim" pitchFamily="34" charset="-127"/>
                <a:cs typeface="Gulim" pitchFamily="34" charset="-127"/>
              </a:rPr>
              <a:t>Accredation</a:t>
            </a:r>
            <a:endParaRPr lang="en-US" altLang="ko-KR" sz="1600" b="1" dirty="0">
              <a:latin typeface="Calibri" pitchFamily="-65" charset="0"/>
              <a:ea typeface="Gulim" pitchFamily="34" charset="-127"/>
              <a:cs typeface="Gulim" pitchFamily="34" charset="-127"/>
            </a:endParaRPr>
          </a:p>
        </p:txBody>
      </p:sp>
      <p:sp>
        <p:nvSpPr>
          <p:cNvPr id="13334" name="Text Box 114"/>
          <p:cNvSpPr txBox="1">
            <a:spLocks noChangeArrowheads="1"/>
          </p:cNvSpPr>
          <p:nvPr/>
        </p:nvSpPr>
        <p:spPr bwMode="auto">
          <a:xfrm rot="16200000">
            <a:off x="2726194" y="1528763"/>
            <a:ext cx="430887" cy="1371600"/>
          </a:xfrm>
          <a:prstGeom prst="rect">
            <a:avLst/>
          </a:prstGeom>
          <a:noFill/>
          <a:ln w="9525">
            <a:noFill/>
            <a:miter lim="800000"/>
            <a:headEnd/>
            <a:tailEnd/>
          </a:ln>
        </p:spPr>
        <p:txBody>
          <a:bodyPr vert="eaVert">
            <a:prstTxWarp prst="textNoShape">
              <a:avLst/>
            </a:prstTxWarp>
            <a:spAutoFit/>
          </a:bodyPr>
          <a:lstStyle/>
          <a:p>
            <a:pPr eaLnBrk="0" hangingPunct="0"/>
            <a:r>
              <a:rPr lang="en-US" altLang="ko-KR" sz="1600" b="1" dirty="0" smtClean="0">
                <a:latin typeface="Calibri" pitchFamily="-65" charset="0"/>
                <a:ea typeface="Gulim" pitchFamily="34" charset="-127"/>
                <a:cs typeface="Gulim" pitchFamily="34" charset="-127"/>
              </a:rPr>
              <a:t>TAU Build Up</a:t>
            </a:r>
            <a:endParaRPr lang="en-US" altLang="ko-KR" sz="1600" b="1" dirty="0">
              <a:latin typeface="Calibri" pitchFamily="-65" charset="0"/>
              <a:ea typeface="Gulim" pitchFamily="34" charset="-127"/>
              <a:cs typeface="Gulim" pitchFamily="34" charset="-127"/>
            </a:endParaRPr>
          </a:p>
        </p:txBody>
      </p:sp>
      <p:sp>
        <p:nvSpPr>
          <p:cNvPr id="13335" name="Text Box 115"/>
          <p:cNvSpPr txBox="1">
            <a:spLocks noChangeArrowheads="1"/>
          </p:cNvSpPr>
          <p:nvPr/>
        </p:nvSpPr>
        <p:spPr bwMode="auto">
          <a:xfrm rot="16200000">
            <a:off x="4127084" y="1528763"/>
            <a:ext cx="677108" cy="1371600"/>
          </a:xfrm>
          <a:prstGeom prst="rect">
            <a:avLst/>
          </a:prstGeom>
          <a:noFill/>
          <a:ln w="9525">
            <a:noFill/>
            <a:miter lim="800000"/>
            <a:headEnd/>
            <a:tailEnd/>
          </a:ln>
        </p:spPr>
        <p:txBody>
          <a:bodyPr vert="eaVert">
            <a:prstTxWarp prst="textNoShape">
              <a:avLst/>
            </a:prstTxWarp>
            <a:spAutoFit/>
          </a:bodyPr>
          <a:lstStyle/>
          <a:p>
            <a:pPr eaLnBrk="0" hangingPunct="0"/>
            <a:r>
              <a:rPr lang="en-US" altLang="ko-KR" sz="1600" b="1" dirty="0" smtClean="0">
                <a:latin typeface="Calibri" pitchFamily="-65" charset="0"/>
                <a:ea typeface="Gulim" pitchFamily="34" charset="-127"/>
                <a:cs typeface="Gulim" pitchFamily="34" charset="-127"/>
              </a:rPr>
              <a:t>Brain Shrinkage</a:t>
            </a:r>
            <a:endParaRPr lang="en-US" altLang="ko-KR" sz="1600" b="1" dirty="0">
              <a:latin typeface="Calibri" pitchFamily="-65" charset="0"/>
              <a:ea typeface="Gulim" pitchFamily="34" charset="-127"/>
              <a:cs typeface="Gulim" pitchFamily="34" charset="-127"/>
            </a:endParaRPr>
          </a:p>
        </p:txBody>
      </p:sp>
      <p:sp>
        <p:nvSpPr>
          <p:cNvPr id="13336" name="Text Box 119"/>
          <p:cNvSpPr txBox="1">
            <a:spLocks noChangeArrowheads="1"/>
          </p:cNvSpPr>
          <p:nvPr/>
        </p:nvSpPr>
        <p:spPr bwMode="auto">
          <a:xfrm rot="16200000">
            <a:off x="4613731" y="4376738"/>
            <a:ext cx="430887" cy="1371600"/>
          </a:xfrm>
          <a:prstGeom prst="rect">
            <a:avLst/>
          </a:prstGeom>
          <a:noFill/>
          <a:ln w="9525">
            <a:noFill/>
            <a:miter lim="800000"/>
            <a:headEnd/>
            <a:tailEnd/>
          </a:ln>
        </p:spPr>
        <p:txBody>
          <a:bodyPr vert="eaVert">
            <a:prstTxWarp prst="textNoShape">
              <a:avLst/>
            </a:prstTxWarp>
            <a:spAutoFit/>
          </a:bodyPr>
          <a:lstStyle/>
          <a:p>
            <a:pPr eaLnBrk="0" hangingPunct="0"/>
            <a:r>
              <a:rPr lang="en-US" altLang="ko-KR" sz="1600" b="1" dirty="0" smtClean="0">
                <a:latin typeface="Calibri" pitchFamily="-65" charset="0"/>
                <a:ea typeface="Gulim" pitchFamily="34" charset="-127"/>
                <a:cs typeface="Gulim" pitchFamily="34" charset="-127"/>
              </a:rPr>
              <a:t>Leads to..</a:t>
            </a:r>
            <a:endParaRPr lang="en-US" altLang="ko-KR" sz="1600" b="1" dirty="0">
              <a:latin typeface="Calibri" pitchFamily="-65" charset="0"/>
              <a:ea typeface="Gulim" pitchFamily="34" charset="-127"/>
              <a:cs typeface="Gulim" pitchFamily="34" charset="-127"/>
            </a:endParaRPr>
          </a:p>
        </p:txBody>
      </p:sp>
      <p:sp>
        <p:nvSpPr>
          <p:cNvPr id="13337" name="Text Box 120"/>
          <p:cNvSpPr txBox="1">
            <a:spLocks noChangeArrowheads="1"/>
          </p:cNvSpPr>
          <p:nvPr/>
        </p:nvSpPr>
        <p:spPr bwMode="auto">
          <a:xfrm>
            <a:off x="533400" y="4933950"/>
            <a:ext cx="2895600" cy="1508105"/>
          </a:xfrm>
          <a:prstGeom prst="rect">
            <a:avLst/>
          </a:prstGeom>
          <a:noFill/>
          <a:ln w="0">
            <a:noFill/>
            <a:miter lim="800000"/>
            <a:headEnd/>
            <a:tailEnd/>
          </a:ln>
        </p:spPr>
        <p:txBody>
          <a:bodyPr>
            <a:prstTxWarp prst="textNoShape">
              <a:avLst/>
            </a:prstTxWarp>
            <a:spAutoFit/>
          </a:bodyPr>
          <a:lstStyle/>
          <a:p>
            <a:pPr eaLnBrk="0" hangingPunct="0"/>
            <a:r>
              <a:rPr lang="en-US" altLang="ko-KR" b="1" dirty="0" smtClean="0">
                <a:solidFill>
                  <a:schemeClr val="hlink"/>
                </a:solidFill>
                <a:latin typeface="Verdana" pitchFamily="-65" charset="0"/>
                <a:ea typeface="Gulim" pitchFamily="34" charset="-127"/>
                <a:cs typeface="Gulim" pitchFamily="34" charset="-127"/>
              </a:rPr>
              <a:t>Full on Alzheimer’s Disease</a:t>
            </a:r>
          </a:p>
          <a:p>
            <a:pPr eaLnBrk="0" hangingPunct="0"/>
            <a:endParaRPr lang="ru-RU" altLang="ko-KR" sz="1400" b="1" dirty="0" smtClean="0">
              <a:solidFill>
                <a:schemeClr val="bg1"/>
              </a:solidFill>
              <a:latin typeface="Verdana" pitchFamily="-65" charset="0"/>
              <a:ea typeface="맑은 고딕" pitchFamily="34" charset="-127"/>
              <a:cs typeface="맑은 고딕" pitchFamily="34" charset="-127"/>
            </a:endParaRPr>
          </a:p>
          <a:p>
            <a:pPr eaLnBrk="0" hangingPunct="0">
              <a:buFontTx/>
              <a:buChar char="•"/>
            </a:pPr>
            <a:r>
              <a:rPr lang="en-US" altLang="ko-KR" sz="1400" b="1" dirty="0" smtClean="0">
                <a:solidFill>
                  <a:schemeClr val="bg1"/>
                </a:solidFill>
                <a:latin typeface="Verdana" pitchFamily="-65" charset="0"/>
                <a:ea typeface="Gulim" pitchFamily="34" charset="-127"/>
                <a:cs typeface="Gulim" pitchFamily="34" charset="-127"/>
              </a:rPr>
              <a:t>Patient Loses Memories</a:t>
            </a:r>
          </a:p>
          <a:p>
            <a:pPr eaLnBrk="0" hangingPunct="0">
              <a:buFontTx/>
              <a:buChar char="•"/>
            </a:pPr>
            <a:r>
              <a:rPr lang="en-US" altLang="ko-KR" sz="1400" b="1" dirty="0" smtClean="0">
                <a:solidFill>
                  <a:schemeClr val="bg1"/>
                </a:solidFill>
                <a:latin typeface="Verdana" pitchFamily="-65" charset="0"/>
                <a:ea typeface="Gulim" pitchFamily="34" charset="-127"/>
                <a:cs typeface="Gulim" pitchFamily="34" charset="-127"/>
              </a:rPr>
              <a:t>Disoriented, Paranoid</a:t>
            </a:r>
          </a:p>
          <a:p>
            <a:pPr eaLnBrk="0" hangingPunct="0">
              <a:buFontTx/>
              <a:buChar char="•"/>
            </a:pPr>
            <a:r>
              <a:rPr lang="en-US" altLang="ko-KR" sz="1400" b="1" dirty="0" smtClean="0">
                <a:solidFill>
                  <a:schemeClr val="bg1"/>
                </a:solidFill>
                <a:latin typeface="Verdana" pitchFamily="-65" charset="0"/>
                <a:ea typeface="Gulim" pitchFamily="34" charset="-127"/>
                <a:cs typeface="Gulim" pitchFamily="34" charset="-127"/>
              </a:rPr>
              <a:t>Unpredictable Behavior</a:t>
            </a:r>
            <a:endParaRPr lang="en-US" altLang="ko-KR" sz="1400" b="1" dirty="0">
              <a:solidFill>
                <a:schemeClr val="bg1"/>
              </a:solidFill>
              <a:latin typeface="Verdana" pitchFamily="-65" charset="0"/>
              <a:ea typeface="Gulim" pitchFamily="34" charset="-127"/>
              <a:cs typeface="Gulim" pitchFamily="34" charset="-127"/>
            </a:endParaRPr>
          </a:p>
        </p:txBody>
      </p:sp>
      <p:sp>
        <p:nvSpPr>
          <p:cNvPr id="8218" name="AutoShape 163"/>
          <p:cNvSpPr>
            <a:spLocks noChangeArrowheads="1"/>
          </p:cNvSpPr>
          <p:nvPr/>
        </p:nvSpPr>
        <p:spPr bwMode="gray">
          <a:xfrm>
            <a:off x="76200" y="457200"/>
            <a:ext cx="4495800" cy="685800"/>
          </a:xfrm>
          <a:prstGeom prst="roundRect">
            <a:avLst>
              <a:gd name="adj" fmla="val 0"/>
            </a:avLst>
          </a:prstGeom>
          <a:noFill/>
          <a:ln w="38100">
            <a:noFill/>
            <a:round/>
            <a:headEnd/>
            <a:tailEnd/>
          </a:ln>
        </p:spPr>
        <p:txBody>
          <a:bodyPr wrap="none" anchor="ctr">
            <a:prstTxWarp prst="textNoShape">
              <a:avLst/>
            </a:prstTxWarp>
          </a:bodyPr>
          <a:lstStyle/>
          <a:p>
            <a:r>
              <a:rPr lang="en-US" sz="4400" dirty="0" smtClean="0">
                <a:solidFill>
                  <a:srgbClr val="FFFFFF"/>
                </a:solidFill>
                <a:latin typeface="Calibri" pitchFamily="-65" charset="0"/>
                <a:ea typeface="Gulim" pitchFamily="34" charset="-127"/>
                <a:cs typeface="Gulim" pitchFamily="34" charset="-127"/>
              </a:rPr>
              <a:t>Early Indicators of Alzheimer’s Disease</a:t>
            </a:r>
            <a:endParaRPr lang="en-US" sz="1400" dirty="0">
              <a:solidFill>
                <a:srgbClr val="FFFFFF"/>
              </a:solidFill>
              <a:latin typeface="Calibri" pitchFamily="-65" charset="0"/>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par>
                          <p:cTn id="8" fill="hold" nodeType="afterGroup">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11277"/>
                                        </p:tgtEl>
                                        <p:attrNameLst>
                                          <p:attrName>style.visibility</p:attrName>
                                        </p:attrNameLst>
                                      </p:cBhvr>
                                      <p:to>
                                        <p:strVal val="visible"/>
                                      </p:to>
                                    </p:set>
                                    <p:animEffect transition="in" filter="wipe(down)">
                                      <p:cBhvr>
                                        <p:cTn id="11" dur="500"/>
                                        <p:tgtEl>
                                          <p:spTgt spid="1127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0" presetClass="entr" presetSubtype="0"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edge">
                                      <p:cBhvr>
                                        <p:cTn id="16" dur="2000"/>
                                        <p:tgtEl>
                                          <p:spTgt spid="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11271"/>
                                        </p:tgtEl>
                                        <p:attrNameLst>
                                          <p:attrName>style.visibility</p:attrName>
                                        </p:attrNameLst>
                                      </p:cBhvr>
                                      <p:to>
                                        <p:strVal val="visible"/>
                                      </p:to>
                                    </p:set>
                                    <p:animEffect transition="in" filter="wipe(down)">
                                      <p:cBhvr>
                                        <p:cTn id="21" dur="500"/>
                                        <p:tgtEl>
                                          <p:spTgt spid="11271"/>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0" presetClass="entr" presetSubtype="0" fill="hold" grpId="0" nodeType="clickEffect">
                                  <p:stCondLst>
                                    <p:cond delay="0"/>
                                  </p:stCondLst>
                                  <p:childTnLst>
                                    <p:set>
                                      <p:cBhvr>
                                        <p:cTn id="25" dur="1" fill="hold">
                                          <p:stCondLst>
                                            <p:cond delay="0"/>
                                          </p:stCondLst>
                                        </p:cTn>
                                        <p:tgtEl>
                                          <p:spTgt spid="11268"/>
                                        </p:tgtEl>
                                        <p:attrNameLst>
                                          <p:attrName>style.visibility</p:attrName>
                                        </p:attrNameLst>
                                      </p:cBhvr>
                                      <p:to>
                                        <p:strVal val="visible"/>
                                      </p:to>
                                    </p:set>
                                    <p:animEffect transition="in" filter="wedge">
                                      <p:cBhvr>
                                        <p:cTn id="26" dur="2000"/>
                                        <p:tgtEl>
                                          <p:spTgt spid="11268"/>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11267"/>
                                        </p:tgtEl>
                                        <p:attrNameLst>
                                          <p:attrName>style.visibility</p:attrName>
                                        </p:attrNameLst>
                                      </p:cBhvr>
                                      <p:to>
                                        <p:strVal val="visible"/>
                                      </p:to>
                                    </p:set>
                                    <p:animEffect transition="in" filter="wipe(down)">
                                      <p:cBhvr>
                                        <p:cTn id="31" dur="500"/>
                                        <p:tgtEl>
                                          <p:spTgt spid="11267"/>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0" presetClass="entr" presetSubtype="0" fill="hold" grpId="0" nodeType="clickEffect">
                                  <p:stCondLst>
                                    <p:cond delay="0"/>
                                  </p:stCondLst>
                                  <p:childTnLst>
                                    <p:set>
                                      <p:cBhvr>
                                        <p:cTn id="35" dur="1" fill="hold">
                                          <p:stCondLst>
                                            <p:cond delay="0"/>
                                          </p:stCondLst>
                                        </p:cTn>
                                        <p:tgtEl>
                                          <p:spTgt spid="11275"/>
                                        </p:tgtEl>
                                        <p:attrNameLst>
                                          <p:attrName>style.visibility</p:attrName>
                                        </p:attrNameLst>
                                      </p:cBhvr>
                                      <p:to>
                                        <p:strVal val="visible"/>
                                      </p:to>
                                    </p:set>
                                    <p:animEffect transition="in" filter="wedge">
                                      <p:cBhvr>
                                        <p:cTn id="36" dur="2000"/>
                                        <p:tgtEl>
                                          <p:spTgt spid="112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animBg="1"/>
      <p:bldP spid="11268" grpId="0" animBg="1"/>
      <p:bldP spid="11271" grpId="0" animBg="1"/>
      <p:bldP spid="11275" grpId="0" animBg="1"/>
      <p:bldP spid="11277" grpId="0" animBg="1"/>
    </p:bldLst>
  </p:timing>
</p:sld>
</file>

<file path=ppt/theme/theme1.xml><?xml version="1.0" encoding="utf-8"?>
<a:theme xmlns:a="http://schemas.openxmlformats.org/drawingml/2006/main" name="Office Theme">
  <a:themeElements>
    <a:clrScheme name="brain 2">
      <a:dk1>
        <a:srgbClr val="FFFFFF"/>
      </a:dk1>
      <a:lt1>
        <a:srgbClr val="FFFFFF"/>
      </a:lt1>
      <a:dk2>
        <a:srgbClr val="1F497D"/>
      </a:dk2>
      <a:lt2>
        <a:srgbClr val="4E8889"/>
      </a:lt2>
      <a:accent1>
        <a:srgbClr val="0394FF"/>
      </a:accent1>
      <a:accent2>
        <a:srgbClr val="4990D5"/>
      </a:accent2>
      <a:accent3>
        <a:srgbClr val="FFFFFF"/>
      </a:accent3>
      <a:accent4>
        <a:srgbClr val="8064A2"/>
      </a:accent4>
      <a:accent5>
        <a:srgbClr val="4BACC6"/>
      </a:accent5>
      <a:accent6>
        <a:srgbClr val="F79646"/>
      </a:accent6>
      <a:hlink>
        <a:srgbClr val="000F31"/>
      </a:hlink>
      <a:folHlink>
        <a:srgbClr val="7F7F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1899</TotalTime>
  <Words>1865</Words>
  <Application>Microsoft Office PowerPoint</Application>
  <PresentationFormat>On-screen Show (4:3)</PresentationFormat>
  <Paragraphs>155</Paragraphs>
  <Slides>21</Slides>
  <Notes>6</Notes>
  <HiddenSlides>0</HiddenSlides>
  <MMClips>0</MMClips>
  <ScaleCrop>false</ScaleCrop>
  <HeadingPairs>
    <vt:vector size="4" baseType="variant">
      <vt:variant>
        <vt:lpstr>Design Template</vt:lpstr>
      </vt:variant>
      <vt:variant>
        <vt:i4>1</vt:i4>
      </vt:variant>
      <vt:variant>
        <vt:lpstr>Slide Titles</vt:lpstr>
      </vt:variant>
      <vt:variant>
        <vt:i4>21</vt:i4>
      </vt:variant>
    </vt:vector>
  </HeadingPairs>
  <TitlesOfParts>
    <vt:vector size="22" baseType="lpstr">
      <vt:lpstr>Office Theme</vt:lpstr>
      <vt:lpstr>Early Intervention is the Key to Slowing and Stopping Alzheimer’s Disease</vt:lpstr>
      <vt:lpstr>Slide 2</vt:lpstr>
      <vt:lpstr>Slide 3</vt:lpstr>
      <vt:lpstr>Alzheimer’s Disease: What’s the big deal? </vt:lpstr>
      <vt:lpstr>The Alzheimer’s Statistics</vt:lpstr>
      <vt:lpstr>Slide 6</vt:lpstr>
      <vt:lpstr>The Alzheimer’s Statistics</vt:lpstr>
      <vt:lpstr>Slide 8</vt:lpstr>
      <vt:lpstr>Slide 9</vt:lpstr>
      <vt:lpstr>Slide 10</vt:lpstr>
      <vt:lpstr>Alzheimer’s Disease: A Profile on the Medellin Families</vt:lpstr>
      <vt:lpstr>Alzheimer’s Disease: A Profile on the Medellin Families Video</vt:lpstr>
      <vt:lpstr>Alzheimer’s Disease: The Diabetes Link</vt:lpstr>
      <vt:lpstr>Alzheimer’s Disease: The Diabetes Link</vt:lpstr>
      <vt:lpstr>The Alzheimer’s Preventative Initiative</vt:lpstr>
      <vt:lpstr>The Medicare Connection</vt:lpstr>
      <vt:lpstr>The Medicare Connection</vt:lpstr>
      <vt:lpstr>The Medicare Connection</vt:lpstr>
      <vt:lpstr>The Future</vt:lpstr>
      <vt:lpstr>References</vt:lpstr>
      <vt:lpstr>References</vt:lpstr>
    </vt:vector>
  </TitlesOfParts>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user 21</dc:creator>
  <cp:lastModifiedBy>Shasta Alvarez</cp:lastModifiedBy>
  <cp:revision>31</cp:revision>
  <dcterms:created xsi:type="dcterms:W3CDTF">2011-10-23T22:26:31Z</dcterms:created>
  <dcterms:modified xsi:type="dcterms:W3CDTF">2011-10-25T01:51:14Z</dcterms:modified>
</cp:coreProperties>
</file>