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808FC0F-FE50-4E4E-B278-5C6326202F0A}" type="datetimeFigureOut">
              <a:rPr lang="en-US" smtClean="0"/>
              <a:pPr/>
              <a:t>5/25/2010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0A874F-53D4-4C5C-9160-9F57E14F7A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nick </a:t>
            </a:r>
            <a:r>
              <a:rPr lang="en-US" dirty="0" err="1" smtClean="0"/>
              <a:t>veintimilla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br>
              <a:rPr lang="en-US" dirty="0" smtClean="0"/>
            </a:br>
            <a:r>
              <a:rPr lang="en-US" dirty="0" smtClean="0"/>
              <a:t>In Violence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 lived off of nature</a:t>
            </a:r>
            <a:endParaRPr lang="en-US" dirty="0"/>
          </a:p>
        </p:txBody>
      </p:sp>
      <p:pic>
        <p:nvPicPr>
          <p:cNvPr id="1026" name="Picture 2" descr="http://www.uga.edu/srelherp/alligators/allmi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584067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 Man</a:t>
            </a:r>
            <a:endParaRPr lang="en-US" dirty="0"/>
          </a:p>
        </p:txBody>
      </p:sp>
      <p:pic>
        <p:nvPicPr>
          <p:cNvPr id="27650" name="Picture 2" descr="http://www.freecoloringsheets.net/samples/Mountains/Hunter_With_Gu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057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Alligator not animal but accessory</a:t>
            </a:r>
            <a:endParaRPr lang="en-US" dirty="0"/>
          </a:p>
        </p:txBody>
      </p:sp>
      <p:pic>
        <p:nvPicPr>
          <p:cNvPr id="29698" name="Picture 2" descr="http://www.thecrocdocshop.com/images/aaaaz2%2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1" y="1986275"/>
            <a:ext cx="3809999" cy="4300224"/>
          </a:xfrm>
          <a:prstGeom prst="rect">
            <a:avLst/>
          </a:prstGeom>
          <a:noFill/>
        </p:spPr>
      </p:pic>
      <p:pic>
        <p:nvPicPr>
          <p:cNvPr id="29700" name="Picture 4" descr="http://faithfulfiend.files.wordpress.com/2009/04/lv-men-alligator-sho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4117879" cy="4076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Egrets and Plumes</a:t>
            </a:r>
            <a:endParaRPr lang="en-US" dirty="0"/>
          </a:p>
        </p:txBody>
      </p:sp>
      <p:pic>
        <p:nvPicPr>
          <p:cNvPr id="30722" name="Picture 2" descr="http://www.wilddelaware.com/wp-content/snowy-egret-taking-off-38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267200" cy="4267200"/>
          </a:xfrm>
          <a:prstGeom prst="rect">
            <a:avLst/>
          </a:prstGeom>
          <a:noFill/>
        </p:spPr>
      </p:pic>
      <p:pic>
        <p:nvPicPr>
          <p:cNvPr id="30724" name="Picture 4" descr="http://chestofbooks.com/food/household/Woman-Encyclopaedia-3/images/By-the-addition-of-some-good-plumes-the-simple-toque-becom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1752600"/>
            <a:ext cx="3476625" cy="4562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www.zamaanonline.com/images/snowy-egret-perches-on-alliga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65219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174</TotalTime>
  <Words>20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Chapter 13 In Violence</vt:lpstr>
      <vt:lpstr>Nature lived off of nature</vt:lpstr>
      <vt:lpstr>Introduce Man</vt:lpstr>
      <vt:lpstr>Alligator not animal but accessory</vt:lpstr>
      <vt:lpstr>Egrets and Plumes</vt:lpstr>
      <vt:lpstr>Slide 6</vt:lpstr>
    </vt:vector>
  </TitlesOfParts>
  <Company>The Robert Artman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In Violence</dc:title>
  <dc:creator>Sam Seitz</dc:creator>
  <cp:lastModifiedBy>la1</cp:lastModifiedBy>
  <cp:revision>1</cp:revision>
  <dcterms:created xsi:type="dcterms:W3CDTF">2010-05-25T10:32:51Z</dcterms:created>
  <dcterms:modified xsi:type="dcterms:W3CDTF">2010-05-25T14:16:02Z</dcterms:modified>
</cp:coreProperties>
</file>