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538D10-2994-4A98-AB14-710BF2248821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D36DC3-8A4B-45C1-B81E-148E2E204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17: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Sam Seitz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Marjory </a:t>
            </a:r>
            <a:r>
              <a:rPr lang="en-US" dirty="0" err="1" smtClean="0"/>
              <a:t>Stoneman</a:t>
            </a:r>
            <a:r>
              <a:rPr lang="en-US" dirty="0" smtClean="0"/>
              <a:t> Douglas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Miami Herald news columnist</a:t>
            </a:r>
          </a:p>
          <a:p>
            <a:r>
              <a:rPr lang="en-US" dirty="0" smtClean="0"/>
              <a:t>Father was the newspaper’s editor</a:t>
            </a:r>
          </a:p>
          <a:p>
            <a:r>
              <a:rPr lang="en-US" dirty="0" smtClean="0"/>
              <a:t>Ran an article on woman suffrage on her third day on the job.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Florida’s Suffrage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Florida Equal Suffrage Association (FESA)</a:t>
            </a:r>
          </a:p>
          <a:p>
            <a:r>
              <a:rPr lang="en-US" dirty="0" smtClean="0"/>
              <a:t>Florida Federation of Women’s Clubs (FFWC)</a:t>
            </a:r>
          </a:p>
          <a:p>
            <a:r>
              <a:rPr lang="en-US" dirty="0" smtClean="0"/>
              <a:t>Fewer than 800 Florida Suffragists representing 139,000 Florida females.</a:t>
            </a:r>
          </a:p>
          <a:p>
            <a:r>
              <a:rPr lang="en-US" dirty="0" smtClean="0"/>
              <a:t>Male Chauvinists scoffed at women that thought they were capable of handling a male’s responsibilities.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Antisuffragists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Equate the female franchise with black voting</a:t>
            </a:r>
          </a:p>
          <a:p>
            <a:r>
              <a:rPr lang="en-US" dirty="0" smtClean="0"/>
              <a:t>Sixty-three percent of Florida’s potential female voters were black.</a:t>
            </a:r>
          </a:p>
          <a:p>
            <a:r>
              <a:rPr lang="en-US" dirty="0" smtClean="0"/>
              <a:t>Considered suffrage as a conspiracy of northerners</a:t>
            </a:r>
          </a:p>
          <a:p>
            <a:r>
              <a:rPr lang="en-US" dirty="0" smtClean="0"/>
              <a:t>Douglas printed a front-page photo of women suffragists with babies beneath a bold caption, “ To Prove All Suffragists Are Not Spinsters”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Douglas was proud of her father’s stand against the Ku Klux Klan.</a:t>
            </a:r>
          </a:p>
          <a:p>
            <a:r>
              <a:rPr lang="en-US" dirty="0" smtClean="0"/>
              <a:t>She advocated for better treatment of Blacks, but accepting them as equals was a different thing. </a:t>
            </a:r>
          </a:p>
          <a:p>
            <a:r>
              <a:rPr lang="en-US" dirty="0" smtClean="0"/>
              <a:t>Douglas called for the creation of a school for Black Women that would train them to be “ competent domestic servants”</a:t>
            </a:r>
          </a:p>
          <a:p>
            <a:r>
              <a:rPr lang="en-US" dirty="0" smtClean="0"/>
              <a:t>Many social reformers weren’t willing to give Black people equal rights.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223</TotalTime>
  <Words>194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Chapter 17: Rights</vt:lpstr>
      <vt:lpstr>Marjory Stoneman Douglas</vt:lpstr>
      <vt:lpstr>Florida’s Suffrage Movement</vt:lpstr>
      <vt:lpstr>Antisuffragists Arguments</vt:lpstr>
      <vt:lpstr>Racism</vt:lpstr>
    </vt:vector>
  </TitlesOfParts>
  <Company>The Robert Artman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Rights</dc:title>
  <dc:creator>Sam Seitz</dc:creator>
  <cp:lastModifiedBy>la1</cp:lastModifiedBy>
  <cp:revision>1</cp:revision>
  <dcterms:created xsi:type="dcterms:W3CDTF">2010-05-25T02:23:30Z</dcterms:created>
  <dcterms:modified xsi:type="dcterms:W3CDTF">2010-05-25T14:17:20Z</dcterms:modified>
</cp:coreProperties>
</file>