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5B075B-61F4-44B7-A8BD-2CA13F485F0B}" type="datetimeFigureOut">
              <a:rPr lang="en-US" smtClean="0"/>
              <a:t>4/19/2011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1E96F5-45E3-4ADE-9906-5382463AA6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534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Racing for recycling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458200" cy="914400"/>
          </a:xfrm>
        </p:spPr>
        <p:txBody>
          <a:bodyPr/>
          <a:lstStyle/>
          <a:p>
            <a:pPr algn="ctr"/>
            <a:r>
              <a:rPr lang="en-US" dirty="0" smtClean="0"/>
              <a:t>Bringing a more sustainable atmosphere to the Naples Fort Myers Greyhound Track</a:t>
            </a:r>
            <a:endParaRPr lang="en-US" dirty="0"/>
          </a:p>
        </p:txBody>
      </p:sp>
      <p:pic>
        <p:nvPicPr>
          <p:cNvPr id="4" name="Picture 3" descr="All Pics up to 4-19-11 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382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By: Jeremy </a:t>
            </a:r>
            <a:r>
              <a:rPr lang="en-US" dirty="0" err="1" smtClean="0"/>
              <a:t>Gianfagna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 descr="All Pics up to 4-19-11 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4038600"/>
            <a:ext cx="4648200" cy="2614613"/>
          </a:xfrm>
        </p:spPr>
      </p:pic>
      <p:pic>
        <p:nvPicPr>
          <p:cNvPr id="5" name="Picture 4" descr="All Pics up to 4-19-11 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143000"/>
            <a:ext cx="5386961" cy="2667000"/>
          </a:xfrm>
          <a:prstGeom prst="rect">
            <a:avLst/>
          </a:prstGeom>
        </p:spPr>
      </p:pic>
      <p:pic>
        <p:nvPicPr>
          <p:cNvPr id="6" name="Picture 5" descr="All Pics up to 4-19-11 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62400"/>
            <a:ext cx="3712308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Indoor Help</a:t>
            </a:r>
            <a:endParaRPr lang="en-US" dirty="0"/>
          </a:p>
        </p:txBody>
      </p:sp>
      <p:pic>
        <p:nvPicPr>
          <p:cNvPr id="4" name="Content Placeholder 3" descr="All Pics up to 4-19-11 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371600"/>
            <a:ext cx="3581399" cy="2014537"/>
          </a:xfrm>
        </p:spPr>
      </p:pic>
      <p:pic>
        <p:nvPicPr>
          <p:cNvPr id="5" name="Picture 4" descr="All Pics up to 4-19-11 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86200"/>
            <a:ext cx="4301067" cy="2419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4478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Purchased twenty-two 14 in. indoor recycle bins for loose paper, ticket stubs, programs, and newspapers.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Should help in overall recycling of the fiber waste consumption at the dog track.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429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0" name="Picture 9" descr="All Pics up to 4-19-11 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200400"/>
            <a:ext cx="4055533" cy="22812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Indoor Help</a:t>
            </a:r>
            <a:endParaRPr lang="en-US" dirty="0"/>
          </a:p>
        </p:txBody>
      </p:sp>
      <p:pic>
        <p:nvPicPr>
          <p:cNvPr id="6" name="Content Placeholder 5" descr="All Pics up to 4-19-11 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724400" cy="2657475"/>
          </a:xfrm>
        </p:spPr>
      </p:pic>
      <p:pic>
        <p:nvPicPr>
          <p:cNvPr id="4" name="Picture 3" descr="All Pics up to 4-19-11 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057400"/>
            <a:ext cx="2009775" cy="3572933"/>
          </a:xfrm>
          <a:prstGeom prst="rect">
            <a:avLst/>
          </a:prstGeom>
        </p:spPr>
      </p:pic>
      <p:pic>
        <p:nvPicPr>
          <p:cNvPr id="7" name="Picture 6" descr="All Pics up to 4-19-11 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267200"/>
            <a:ext cx="39624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Outdoor Help</a:t>
            </a:r>
            <a:endParaRPr lang="en-US" dirty="0"/>
          </a:p>
        </p:txBody>
      </p:sp>
      <p:pic>
        <p:nvPicPr>
          <p:cNvPr id="4" name="Content Placeholder 3" descr="All Pics up to 4-19-11 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17" r="9451"/>
          <a:stretch>
            <a:fillRect/>
          </a:stretch>
        </p:blipFill>
        <p:spPr>
          <a:xfrm>
            <a:off x="152400" y="1143000"/>
            <a:ext cx="4764505" cy="2743200"/>
          </a:xfrm>
        </p:spPr>
      </p:pic>
      <p:pic>
        <p:nvPicPr>
          <p:cNvPr id="5" name="Picture 4" descr="All Pics up to 4-19-11 357.JPG"/>
          <p:cNvPicPr>
            <a:picLocks noChangeAspect="1"/>
          </p:cNvPicPr>
          <p:nvPr/>
        </p:nvPicPr>
        <p:blipFill>
          <a:blip r:embed="rId3" cstate="print"/>
          <a:srcRect t="4992" r="11594"/>
          <a:stretch>
            <a:fillRect/>
          </a:stretch>
        </p:blipFill>
        <p:spPr>
          <a:xfrm>
            <a:off x="4572000" y="3948191"/>
            <a:ext cx="4419600" cy="2671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447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Purchased fourteen 90 qt. recycling bins for all glass, recyclable plastics, and left over cardboard.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Helped to make sure more than 50% of all waste leaving the dog track was being recycled </a:t>
            </a:r>
            <a:endParaRPr lang="en-US" dirty="0"/>
          </a:p>
        </p:txBody>
      </p:sp>
      <p:pic>
        <p:nvPicPr>
          <p:cNvPr id="7" name="Picture 6" descr="All Pics up to 4-19-11 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038600"/>
            <a:ext cx="34036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lives on</a:t>
            </a:r>
            <a:endParaRPr lang="en-US" dirty="0"/>
          </a:p>
        </p:txBody>
      </p:sp>
      <p:pic>
        <p:nvPicPr>
          <p:cNvPr id="4" name="Content Placeholder 3" descr="All Pics up to 4-19-11 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5094111" cy="2865437"/>
          </a:xfrm>
        </p:spPr>
      </p:pic>
      <p:pic>
        <p:nvPicPr>
          <p:cNvPr id="5" name="Picture 4" descr="All Pics up to 4-19-11 350.JPG"/>
          <p:cNvPicPr>
            <a:picLocks noChangeAspect="1"/>
          </p:cNvPicPr>
          <p:nvPr/>
        </p:nvPicPr>
        <p:blipFill>
          <a:blip r:embed="rId3" cstate="print"/>
          <a:srcRect l="33333" t="24074" r="2084" b="27778"/>
          <a:stretch>
            <a:fillRect/>
          </a:stretch>
        </p:blipFill>
        <p:spPr>
          <a:xfrm>
            <a:off x="3962400" y="4495800"/>
            <a:ext cx="47244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14478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dog’s waste was the last thing that I thought about as being waste coming from the dog track.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am currently talking with the GM trying to find a company that can take the waste and do something productive with it rather than just keeping it in landfills.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Content Placeholder 3" descr="All Pics up to 4-19-11 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7833078" cy="44061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157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Racing for recycling</vt:lpstr>
      <vt:lpstr>Before</vt:lpstr>
      <vt:lpstr>Indoor Help</vt:lpstr>
      <vt:lpstr>More Indoor Help</vt:lpstr>
      <vt:lpstr>Outdoor Help</vt:lpstr>
      <vt:lpstr>Project lives on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Gianfagna</dc:creator>
  <cp:lastModifiedBy>Jeremy Gianfagna</cp:lastModifiedBy>
  <cp:revision>15</cp:revision>
  <dcterms:created xsi:type="dcterms:W3CDTF">2011-04-19T06:52:53Z</dcterms:created>
  <dcterms:modified xsi:type="dcterms:W3CDTF">2011-04-19T08:55:46Z</dcterms:modified>
</cp:coreProperties>
</file>